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3" r:id="rId5"/>
    <p:sldId id="264" r:id="rId6"/>
    <p:sldId id="265" r:id="rId7"/>
    <p:sldId id="270" r:id="rId8"/>
    <p:sldId id="271" r:id="rId9"/>
    <p:sldId id="266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742C"/>
    <a:srgbClr val="17324D"/>
    <a:srgbClr val="994C52"/>
    <a:srgbClr val="F1E3C6"/>
    <a:srgbClr val="A95852"/>
    <a:srgbClr val="E5B350"/>
    <a:srgbClr val="E2E6C3"/>
    <a:srgbClr val="3D3D3D"/>
    <a:srgbClr val="0202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357" autoAdjust="0"/>
  </p:normalViewPr>
  <p:slideViewPr>
    <p:cSldViewPr snapToGrid="0" showGuides="1">
      <p:cViewPr varScale="1">
        <p:scale>
          <a:sx n="89" d="100"/>
          <a:sy n="89" d="100"/>
        </p:scale>
        <p:origin x="58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808120-5185-4628-B1B9-F5EB961B2C94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4B64C-33B9-41C3-AF6B-58BD076462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18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464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138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600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8694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93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6362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32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304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86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06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250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6FE9E-9020-4955-AFB6-56A3F3FD4E5F}" type="datetimeFigureOut">
              <a:rPr lang="zh-CN" altLang="en-US" smtClean="0"/>
              <a:t>2016/11/27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D541D-5D3E-45EF-B19A-3862AA2649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992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bofeng\Downloads\3DPlane\index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2400" y="5262283"/>
            <a:ext cx="47910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err="1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Penta</a:t>
            </a:r>
            <a:r>
              <a:rPr lang="en-US" altLang="zh-CN" sz="4800" dirty="0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 </a:t>
            </a:r>
            <a:r>
              <a:rPr lang="en-US" altLang="zh-CN" sz="4800" dirty="0" err="1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H</a:t>
            </a:r>
            <a:r>
              <a:rPr lang="en-US" altLang="zh-CN" sz="4800" dirty="0" err="1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ackthon</a:t>
            </a:r>
            <a:endParaRPr lang="zh-CN" altLang="en-US" sz="4800" dirty="0">
              <a:solidFill>
                <a:srgbClr val="17324D"/>
              </a:solidFill>
              <a:latin typeface="Aharoni" panose="02010803020104030203" pitchFamily="2" charset="-79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0545" y="5946256"/>
            <a:ext cx="5108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17324D"/>
                </a:solidFill>
              </a:rPr>
              <a:t>Team 7</a:t>
            </a:r>
            <a:endParaRPr lang="en-US" altLang="zh-CN" dirty="0">
              <a:solidFill>
                <a:srgbClr val="17324D"/>
              </a:solidFill>
            </a:endParaRPr>
          </a:p>
          <a:p>
            <a:r>
              <a:rPr lang="en-US" altLang="zh-CN" dirty="0">
                <a:solidFill>
                  <a:srgbClr val="17324D"/>
                </a:solidFill>
              </a:rPr>
              <a:t> </a:t>
            </a:r>
            <a:r>
              <a:rPr lang="en-US" altLang="zh-CN" dirty="0" smtClean="0">
                <a:solidFill>
                  <a:srgbClr val="17324D"/>
                </a:solidFill>
              </a:rPr>
              <a:t>       Tan Chao, Ding Jing, Feng Bo, </a:t>
            </a:r>
            <a:r>
              <a:rPr lang="en-US" altLang="zh-CN" dirty="0" err="1" smtClean="0">
                <a:solidFill>
                  <a:srgbClr val="17324D"/>
                </a:solidFill>
              </a:rPr>
              <a:t>Jia</a:t>
            </a:r>
            <a:r>
              <a:rPr lang="en-US" altLang="zh-CN" dirty="0" smtClean="0">
                <a:solidFill>
                  <a:srgbClr val="17324D"/>
                </a:solidFill>
              </a:rPr>
              <a:t> </a:t>
            </a:r>
            <a:r>
              <a:rPr lang="en-US" altLang="zh-CN" dirty="0" err="1" smtClean="0">
                <a:solidFill>
                  <a:srgbClr val="17324D"/>
                </a:solidFill>
              </a:rPr>
              <a:t>ShuaiJie</a:t>
            </a:r>
            <a:endParaRPr lang="zh-CN" altLang="en-US" dirty="0" smtClean="0">
              <a:solidFill>
                <a:srgbClr val="17324D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2400" y="4404361"/>
            <a:ext cx="2076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2016</a:t>
            </a:r>
            <a:endParaRPr lang="zh-CN" altLang="en-US" sz="7200" dirty="0">
              <a:solidFill>
                <a:srgbClr val="17324D"/>
              </a:solidFill>
              <a:latin typeface="Aharoni" panose="02010803020104030203" pitchFamily="2" charset="-79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289560" y="5946256"/>
            <a:ext cx="4491990" cy="0"/>
          </a:xfrm>
          <a:prstGeom prst="line">
            <a:avLst/>
          </a:prstGeom>
          <a:ln w="19050">
            <a:solidFill>
              <a:srgbClr val="1732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37"/>
          <p:cNvSpPr>
            <a:spLocks noChangeAspect="1" noEditPoints="1"/>
          </p:cNvSpPr>
          <p:nvPr/>
        </p:nvSpPr>
        <p:spPr bwMode="auto">
          <a:xfrm>
            <a:off x="11424625" y="6201189"/>
            <a:ext cx="267272" cy="251999"/>
          </a:xfrm>
          <a:custGeom>
            <a:avLst/>
            <a:gdLst>
              <a:gd name="T0" fmla="*/ 233 w 280"/>
              <a:gd name="T1" fmla="*/ 147 h 264"/>
              <a:gd name="T2" fmla="*/ 186 w 280"/>
              <a:gd name="T3" fmla="*/ 164 h 264"/>
              <a:gd name="T4" fmla="*/ 150 w 280"/>
              <a:gd name="T5" fmla="*/ 201 h 264"/>
              <a:gd name="T6" fmla="*/ 112 w 280"/>
              <a:gd name="T7" fmla="*/ 152 h 264"/>
              <a:gd name="T8" fmla="*/ 85 w 280"/>
              <a:gd name="T9" fmla="*/ 213 h 264"/>
              <a:gd name="T10" fmla="*/ 85 w 280"/>
              <a:gd name="T11" fmla="*/ 236 h 264"/>
              <a:gd name="T12" fmla="*/ 253 w 280"/>
              <a:gd name="T13" fmla="*/ 236 h 264"/>
              <a:gd name="T14" fmla="*/ 253 w 280"/>
              <a:gd name="T15" fmla="*/ 192 h 264"/>
              <a:gd name="T16" fmla="*/ 233 w 280"/>
              <a:gd name="T17" fmla="*/ 147 h 264"/>
              <a:gd name="T18" fmla="*/ 66 w 280"/>
              <a:gd name="T19" fmla="*/ 110 h 264"/>
              <a:gd name="T20" fmla="*/ 268 w 280"/>
              <a:gd name="T21" fmla="*/ 110 h 264"/>
              <a:gd name="T22" fmla="*/ 272 w 280"/>
              <a:gd name="T23" fmla="*/ 112 h 264"/>
              <a:gd name="T24" fmla="*/ 276 w 280"/>
              <a:gd name="T25" fmla="*/ 114 h 264"/>
              <a:gd name="T26" fmla="*/ 278 w 280"/>
              <a:gd name="T27" fmla="*/ 118 h 264"/>
              <a:gd name="T28" fmla="*/ 280 w 280"/>
              <a:gd name="T29" fmla="*/ 122 h 264"/>
              <a:gd name="T30" fmla="*/ 280 w 280"/>
              <a:gd name="T31" fmla="*/ 254 h 264"/>
              <a:gd name="T32" fmla="*/ 278 w 280"/>
              <a:gd name="T33" fmla="*/ 258 h 264"/>
              <a:gd name="T34" fmla="*/ 276 w 280"/>
              <a:gd name="T35" fmla="*/ 262 h 264"/>
              <a:gd name="T36" fmla="*/ 272 w 280"/>
              <a:gd name="T37" fmla="*/ 264 h 264"/>
              <a:gd name="T38" fmla="*/ 268 w 280"/>
              <a:gd name="T39" fmla="*/ 264 h 264"/>
              <a:gd name="T40" fmla="*/ 66 w 280"/>
              <a:gd name="T41" fmla="*/ 264 h 264"/>
              <a:gd name="T42" fmla="*/ 63 w 280"/>
              <a:gd name="T43" fmla="*/ 264 h 264"/>
              <a:gd name="T44" fmla="*/ 59 w 280"/>
              <a:gd name="T45" fmla="*/ 262 h 264"/>
              <a:gd name="T46" fmla="*/ 56 w 280"/>
              <a:gd name="T47" fmla="*/ 258 h 264"/>
              <a:gd name="T48" fmla="*/ 56 w 280"/>
              <a:gd name="T49" fmla="*/ 254 h 264"/>
              <a:gd name="T50" fmla="*/ 56 w 280"/>
              <a:gd name="T51" fmla="*/ 122 h 264"/>
              <a:gd name="T52" fmla="*/ 56 w 280"/>
              <a:gd name="T53" fmla="*/ 118 h 264"/>
              <a:gd name="T54" fmla="*/ 59 w 280"/>
              <a:gd name="T55" fmla="*/ 114 h 264"/>
              <a:gd name="T56" fmla="*/ 63 w 280"/>
              <a:gd name="T57" fmla="*/ 112 h 264"/>
              <a:gd name="T58" fmla="*/ 66 w 280"/>
              <a:gd name="T59" fmla="*/ 110 h 264"/>
              <a:gd name="T60" fmla="*/ 200 w 280"/>
              <a:gd name="T61" fmla="*/ 0 h 264"/>
              <a:gd name="T62" fmla="*/ 203 w 280"/>
              <a:gd name="T63" fmla="*/ 0 h 264"/>
              <a:gd name="T64" fmla="*/ 206 w 280"/>
              <a:gd name="T65" fmla="*/ 1 h 264"/>
              <a:gd name="T66" fmla="*/ 209 w 280"/>
              <a:gd name="T67" fmla="*/ 4 h 264"/>
              <a:gd name="T68" fmla="*/ 210 w 280"/>
              <a:gd name="T69" fmla="*/ 8 h 264"/>
              <a:gd name="T70" fmla="*/ 239 w 280"/>
              <a:gd name="T71" fmla="*/ 86 h 264"/>
              <a:gd name="T72" fmla="*/ 211 w 280"/>
              <a:gd name="T73" fmla="*/ 86 h 264"/>
              <a:gd name="T74" fmla="*/ 177 w 280"/>
              <a:gd name="T75" fmla="*/ 43 h 264"/>
              <a:gd name="T76" fmla="*/ 117 w 280"/>
              <a:gd name="T77" fmla="*/ 86 h 264"/>
              <a:gd name="T78" fmla="*/ 66 w 280"/>
              <a:gd name="T79" fmla="*/ 86 h 264"/>
              <a:gd name="T80" fmla="*/ 52 w 280"/>
              <a:gd name="T81" fmla="*/ 89 h 264"/>
              <a:gd name="T82" fmla="*/ 41 w 280"/>
              <a:gd name="T83" fmla="*/ 96 h 264"/>
              <a:gd name="T84" fmla="*/ 33 w 280"/>
              <a:gd name="T85" fmla="*/ 108 h 264"/>
              <a:gd name="T86" fmla="*/ 31 w 280"/>
              <a:gd name="T87" fmla="*/ 122 h 264"/>
              <a:gd name="T88" fmla="*/ 31 w 280"/>
              <a:gd name="T89" fmla="*/ 166 h 264"/>
              <a:gd name="T90" fmla="*/ 0 w 280"/>
              <a:gd name="T91" fmla="*/ 84 h 264"/>
              <a:gd name="T92" fmla="*/ 0 w 280"/>
              <a:gd name="T93" fmla="*/ 80 h 264"/>
              <a:gd name="T94" fmla="*/ 0 w 280"/>
              <a:gd name="T95" fmla="*/ 76 h 264"/>
              <a:gd name="T96" fmla="*/ 2 w 280"/>
              <a:gd name="T97" fmla="*/ 74 h 264"/>
              <a:gd name="T98" fmla="*/ 4 w 280"/>
              <a:gd name="T99" fmla="*/ 71 h 264"/>
              <a:gd name="T100" fmla="*/ 7 w 280"/>
              <a:gd name="T101" fmla="*/ 70 h 264"/>
              <a:gd name="T102" fmla="*/ 197 w 280"/>
              <a:gd name="T103" fmla="*/ 0 h 264"/>
              <a:gd name="T104" fmla="*/ 200 w 280"/>
              <a:gd name="T105" fmla="*/ 0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80" h="264">
                <a:moveTo>
                  <a:pt x="233" y="147"/>
                </a:moveTo>
                <a:lnTo>
                  <a:pt x="186" y="164"/>
                </a:lnTo>
                <a:lnTo>
                  <a:pt x="150" y="201"/>
                </a:lnTo>
                <a:lnTo>
                  <a:pt x="112" y="152"/>
                </a:lnTo>
                <a:lnTo>
                  <a:pt x="85" y="213"/>
                </a:lnTo>
                <a:lnTo>
                  <a:pt x="85" y="236"/>
                </a:lnTo>
                <a:lnTo>
                  <a:pt x="253" y="236"/>
                </a:lnTo>
                <a:lnTo>
                  <a:pt x="253" y="192"/>
                </a:lnTo>
                <a:lnTo>
                  <a:pt x="233" y="147"/>
                </a:lnTo>
                <a:close/>
                <a:moveTo>
                  <a:pt x="66" y="110"/>
                </a:moveTo>
                <a:lnTo>
                  <a:pt x="268" y="110"/>
                </a:lnTo>
                <a:lnTo>
                  <a:pt x="272" y="112"/>
                </a:lnTo>
                <a:lnTo>
                  <a:pt x="276" y="114"/>
                </a:lnTo>
                <a:lnTo>
                  <a:pt x="278" y="118"/>
                </a:lnTo>
                <a:lnTo>
                  <a:pt x="280" y="122"/>
                </a:lnTo>
                <a:lnTo>
                  <a:pt x="280" y="254"/>
                </a:lnTo>
                <a:lnTo>
                  <a:pt x="278" y="258"/>
                </a:lnTo>
                <a:lnTo>
                  <a:pt x="276" y="262"/>
                </a:lnTo>
                <a:lnTo>
                  <a:pt x="272" y="264"/>
                </a:lnTo>
                <a:lnTo>
                  <a:pt x="268" y="264"/>
                </a:lnTo>
                <a:lnTo>
                  <a:pt x="66" y="264"/>
                </a:lnTo>
                <a:lnTo>
                  <a:pt x="63" y="264"/>
                </a:lnTo>
                <a:lnTo>
                  <a:pt x="59" y="262"/>
                </a:lnTo>
                <a:lnTo>
                  <a:pt x="56" y="258"/>
                </a:lnTo>
                <a:lnTo>
                  <a:pt x="56" y="254"/>
                </a:lnTo>
                <a:lnTo>
                  <a:pt x="56" y="122"/>
                </a:lnTo>
                <a:lnTo>
                  <a:pt x="56" y="118"/>
                </a:lnTo>
                <a:lnTo>
                  <a:pt x="59" y="114"/>
                </a:lnTo>
                <a:lnTo>
                  <a:pt x="63" y="112"/>
                </a:lnTo>
                <a:lnTo>
                  <a:pt x="66" y="110"/>
                </a:lnTo>
                <a:close/>
                <a:moveTo>
                  <a:pt x="200" y="0"/>
                </a:moveTo>
                <a:lnTo>
                  <a:pt x="203" y="0"/>
                </a:lnTo>
                <a:lnTo>
                  <a:pt x="206" y="1"/>
                </a:lnTo>
                <a:lnTo>
                  <a:pt x="209" y="4"/>
                </a:lnTo>
                <a:lnTo>
                  <a:pt x="210" y="8"/>
                </a:lnTo>
                <a:lnTo>
                  <a:pt x="239" y="86"/>
                </a:lnTo>
                <a:lnTo>
                  <a:pt x="211" y="86"/>
                </a:lnTo>
                <a:lnTo>
                  <a:pt x="177" y="43"/>
                </a:lnTo>
                <a:lnTo>
                  <a:pt x="117" y="86"/>
                </a:lnTo>
                <a:lnTo>
                  <a:pt x="66" y="86"/>
                </a:lnTo>
                <a:lnTo>
                  <a:pt x="52" y="89"/>
                </a:lnTo>
                <a:lnTo>
                  <a:pt x="41" y="96"/>
                </a:lnTo>
                <a:lnTo>
                  <a:pt x="33" y="108"/>
                </a:lnTo>
                <a:lnTo>
                  <a:pt x="31" y="122"/>
                </a:lnTo>
                <a:lnTo>
                  <a:pt x="31" y="166"/>
                </a:lnTo>
                <a:lnTo>
                  <a:pt x="0" y="84"/>
                </a:lnTo>
                <a:lnTo>
                  <a:pt x="0" y="80"/>
                </a:lnTo>
                <a:lnTo>
                  <a:pt x="0" y="76"/>
                </a:lnTo>
                <a:lnTo>
                  <a:pt x="2" y="74"/>
                </a:lnTo>
                <a:lnTo>
                  <a:pt x="4" y="71"/>
                </a:lnTo>
                <a:lnTo>
                  <a:pt x="7" y="70"/>
                </a:lnTo>
                <a:lnTo>
                  <a:pt x="197" y="0"/>
                </a:lnTo>
                <a:lnTo>
                  <a:pt x="200" y="0"/>
                </a:lnTo>
                <a:close/>
              </a:path>
            </a:pathLst>
          </a:custGeom>
          <a:solidFill>
            <a:srgbClr val="1732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6"/>
          <p:cNvSpPr>
            <a:spLocks noChangeAspect="1" noEditPoints="1"/>
          </p:cNvSpPr>
          <p:nvPr/>
        </p:nvSpPr>
        <p:spPr bwMode="auto">
          <a:xfrm>
            <a:off x="9721225" y="6201189"/>
            <a:ext cx="315286" cy="251999"/>
          </a:xfrm>
          <a:custGeom>
            <a:avLst/>
            <a:gdLst>
              <a:gd name="T0" fmla="*/ 153 w 274"/>
              <a:gd name="T1" fmla="*/ 85 h 219"/>
              <a:gd name="T2" fmla="*/ 175 w 274"/>
              <a:gd name="T3" fmla="*/ 107 h 219"/>
              <a:gd name="T4" fmla="*/ 175 w 274"/>
              <a:gd name="T5" fmla="*/ 140 h 219"/>
              <a:gd name="T6" fmla="*/ 153 w 274"/>
              <a:gd name="T7" fmla="*/ 162 h 219"/>
              <a:gd name="T8" fmla="*/ 121 w 274"/>
              <a:gd name="T9" fmla="*/ 162 h 219"/>
              <a:gd name="T10" fmla="*/ 100 w 274"/>
              <a:gd name="T11" fmla="*/ 140 h 219"/>
              <a:gd name="T12" fmla="*/ 100 w 274"/>
              <a:gd name="T13" fmla="*/ 107 h 219"/>
              <a:gd name="T14" fmla="*/ 121 w 274"/>
              <a:gd name="T15" fmla="*/ 85 h 219"/>
              <a:gd name="T16" fmla="*/ 237 w 274"/>
              <a:gd name="T17" fmla="*/ 69 h 219"/>
              <a:gd name="T18" fmla="*/ 231 w 274"/>
              <a:gd name="T19" fmla="*/ 71 h 219"/>
              <a:gd name="T20" fmla="*/ 228 w 274"/>
              <a:gd name="T21" fmla="*/ 78 h 219"/>
              <a:gd name="T22" fmla="*/ 231 w 274"/>
              <a:gd name="T23" fmla="*/ 85 h 219"/>
              <a:gd name="T24" fmla="*/ 237 w 274"/>
              <a:gd name="T25" fmla="*/ 88 h 219"/>
              <a:gd name="T26" fmla="*/ 244 w 274"/>
              <a:gd name="T27" fmla="*/ 85 h 219"/>
              <a:gd name="T28" fmla="*/ 247 w 274"/>
              <a:gd name="T29" fmla="*/ 78 h 219"/>
              <a:gd name="T30" fmla="*/ 244 w 274"/>
              <a:gd name="T31" fmla="*/ 71 h 219"/>
              <a:gd name="T32" fmla="*/ 237 w 274"/>
              <a:gd name="T33" fmla="*/ 69 h 219"/>
              <a:gd name="T34" fmla="*/ 115 w 274"/>
              <a:gd name="T35" fmla="*/ 59 h 219"/>
              <a:gd name="T36" fmla="*/ 82 w 274"/>
              <a:gd name="T37" fmla="*/ 83 h 219"/>
              <a:gd name="T38" fmla="*/ 68 w 274"/>
              <a:gd name="T39" fmla="*/ 124 h 219"/>
              <a:gd name="T40" fmla="*/ 82 w 274"/>
              <a:gd name="T41" fmla="*/ 164 h 219"/>
              <a:gd name="T42" fmla="*/ 115 w 274"/>
              <a:gd name="T43" fmla="*/ 189 h 219"/>
              <a:gd name="T44" fmla="*/ 158 w 274"/>
              <a:gd name="T45" fmla="*/ 189 h 219"/>
              <a:gd name="T46" fmla="*/ 193 w 274"/>
              <a:gd name="T47" fmla="*/ 164 h 219"/>
              <a:gd name="T48" fmla="*/ 205 w 274"/>
              <a:gd name="T49" fmla="*/ 124 h 219"/>
              <a:gd name="T50" fmla="*/ 193 w 274"/>
              <a:gd name="T51" fmla="*/ 83 h 219"/>
              <a:gd name="T52" fmla="*/ 158 w 274"/>
              <a:gd name="T53" fmla="*/ 59 h 219"/>
              <a:gd name="T54" fmla="*/ 91 w 274"/>
              <a:gd name="T55" fmla="*/ 0 h 219"/>
              <a:gd name="T56" fmla="*/ 188 w 274"/>
              <a:gd name="T57" fmla="*/ 0 h 219"/>
              <a:gd name="T58" fmla="*/ 193 w 274"/>
              <a:gd name="T59" fmla="*/ 5 h 219"/>
              <a:gd name="T60" fmla="*/ 203 w 274"/>
              <a:gd name="T61" fmla="*/ 33 h 219"/>
              <a:gd name="T62" fmla="*/ 208 w 274"/>
              <a:gd name="T63" fmla="*/ 38 h 219"/>
              <a:gd name="T64" fmla="*/ 214 w 274"/>
              <a:gd name="T65" fmla="*/ 41 h 219"/>
              <a:gd name="T66" fmla="*/ 261 w 274"/>
              <a:gd name="T67" fmla="*/ 45 h 219"/>
              <a:gd name="T68" fmla="*/ 274 w 274"/>
              <a:gd name="T69" fmla="*/ 69 h 219"/>
              <a:gd name="T70" fmla="*/ 270 w 274"/>
              <a:gd name="T71" fmla="*/ 207 h 219"/>
              <a:gd name="T72" fmla="*/ 247 w 274"/>
              <a:gd name="T73" fmla="*/ 219 h 219"/>
              <a:gd name="T74" fmla="*/ 13 w 274"/>
              <a:gd name="T75" fmla="*/ 217 h 219"/>
              <a:gd name="T76" fmla="*/ 0 w 274"/>
              <a:gd name="T77" fmla="*/ 193 h 219"/>
              <a:gd name="T78" fmla="*/ 3 w 274"/>
              <a:gd name="T79" fmla="*/ 55 h 219"/>
              <a:gd name="T80" fmla="*/ 27 w 274"/>
              <a:gd name="T81" fmla="*/ 41 h 219"/>
              <a:gd name="T82" fmla="*/ 64 w 274"/>
              <a:gd name="T83" fmla="*/ 41 h 219"/>
              <a:gd name="T84" fmla="*/ 69 w 274"/>
              <a:gd name="T85" fmla="*/ 36 h 219"/>
              <a:gd name="T86" fmla="*/ 79 w 274"/>
              <a:gd name="T87" fmla="*/ 8 h 219"/>
              <a:gd name="T88" fmla="*/ 84 w 274"/>
              <a:gd name="T89" fmla="*/ 3 h 219"/>
              <a:gd name="T90" fmla="*/ 91 w 274"/>
              <a:gd name="T9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74" h="219">
                <a:moveTo>
                  <a:pt x="137" y="83"/>
                </a:moveTo>
                <a:lnTo>
                  <a:pt x="153" y="85"/>
                </a:lnTo>
                <a:lnTo>
                  <a:pt x="166" y="94"/>
                </a:lnTo>
                <a:lnTo>
                  <a:pt x="175" y="107"/>
                </a:lnTo>
                <a:lnTo>
                  <a:pt x="179" y="124"/>
                </a:lnTo>
                <a:lnTo>
                  <a:pt x="175" y="140"/>
                </a:lnTo>
                <a:lnTo>
                  <a:pt x="166" y="153"/>
                </a:lnTo>
                <a:lnTo>
                  <a:pt x="153" y="162"/>
                </a:lnTo>
                <a:lnTo>
                  <a:pt x="137" y="164"/>
                </a:lnTo>
                <a:lnTo>
                  <a:pt x="121" y="162"/>
                </a:lnTo>
                <a:lnTo>
                  <a:pt x="108" y="153"/>
                </a:lnTo>
                <a:lnTo>
                  <a:pt x="100" y="140"/>
                </a:lnTo>
                <a:lnTo>
                  <a:pt x="96" y="124"/>
                </a:lnTo>
                <a:lnTo>
                  <a:pt x="100" y="107"/>
                </a:lnTo>
                <a:lnTo>
                  <a:pt x="108" y="94"/>
                </a:lnTo>
                <a:lnTo>
                  <a:pt x="121" y="85"/>
                </a:lnTo>
                <a:lnTo>
                  <a:pt x="137" y="83"/>
                </a:lnTo>
                <a:close/>
                <a:moveTo>
                  <a:pt x="237" y="69"/>
                </a:moveTo>
                <a:lnTo>
                  <a:pt x="233" y="69"/>
                </a:lnTo>
                <a:lnTo>
                  <a:pt x="231" y="71"/>
                </a:lnTo>
                <a:lnTo>
                  <a:pt x="228" y="74"/>
                </a:lnTo>
                <a:lnTo>
                  <a:pt x="228" y="78"/>
                </a:lnTo>
                <a:lnTo>
                  <a:pt x="228" y="82"/>
                </a:lnTo>
                <a:lnTo>
                  <a:pt x="231" y="85"/>
                </a:lnTo>
                <a:lnTo>
                  <a:pt x="233" y="87"/>
                </a:lnTo>
                <a:lnTo>
                  <a:pt x="237" y="88"/>
                </a:lnTo>
                <a:lnTo>
                  <a:pt x="241" y="87"/>
                </a:lnTo>
                <a:lnTo>
                  <a:pt x="244" y="85"/>
                </a:lnTo>
                <a:lnTo>
                  <a:pt x="246" y="82"/>
                </a:lnTo>
                <a:lnTo>
                  <a:pt x="247" y="78"/>
                </a:lnTo>
                <a:lnTo>
                  <a:pt x="246" y="74"/>
                </a:lnTo>
                <a:lnTo>
                  <a:pt x="244" y="71"/>
                </a:lnTo>
                <a:lnTo>
                  <a:pt x="241" y="69"/>
                </a:lnTo>
                <a:lnTo>
                  <a:pt x="237" y="69"/>
                </a:lnTo>
                <a:close/>
                <a:moveTo>
                  <a:pt x="137" y="55"/>
                </a:moveTo>
                <a:lnTo>
                  <a:pt x="115" y="59"/>
                </a:lnTo>
                <a:lnTo>
                  <a:pt x="97" y="68"/>
                </a:lnTo>
                <a:lnTo>
                  <a:pt x="82" y="83"/>
                </a:lnTo>
                <a:lnTo>
                  <a:pt x="72" y="102"/>
                </a:lnTo>
                <a:lnTo>
                  <a:pt x="68" y="124"/>
                </a:lnTo>
                <a:lnTo>
                  <a:pt x="72" y="145"/>
                </a:lnTo>
                <a:lnTo>
                  <a:pt x="82" y="164"/>
                </a:lnTo>
                <a:lnTo>
                  <a:pt x="97" y="179"/>
                </a:lnTo>
                <a:lnTo>
                  <a:pt x="115" y="189"/>
                </a:lnTo>
                <a:lnTo>
                  <a:pt x="137" y="193"/>
                </a:lnTo>
                <a:lnTo>
                  <a:pt x="158" y="189"/>
                </a:lnTo>
                <a:lnTo>
                  <a:pt x="177" y="179"/>
                </a:lnTo>
                <a:lnTo>
                  <a:pt x="193" y="164"/>
                </a:lnTo>
                <a:lnTo>
                  <a:pt x="203" y="145"/>
                </a:lnTo>
                <a:lnTo>
                  <a:pt x="205" y="124"/>
                </a:lnTo>
                <a:lnTo>
                  <a:pt x="203" y="102"/>
                </a:lnTo>
                <a:lnTo>
                  <a:pt x="193" y="83"/>
                </a:lnTo>
                <a:lnTo>
                  <a:pt x="177" y="68"/>
                </a:lnTo>
                <a:lnTo>
                  <a:pt x="158" y="59"/>
                </a:lnTo>
                <a:lnTo>
                  <a:pt x="137" y="55"/>
                </a:lnTo>
                <a:close/>
                <a:moveTo>
                  <a:pt x="91" y="0"/>
                </a:moveTo>
                <a:lnTo>
                  <a:pt x="184" y="0"/>
                </a:lnTo>
                <a:lnTo>
                  <a:pt x="188" y="0"/>
                </a:lnTo>
                <a:lnTo>
                  <a:pt x="190" y="3"/>
                </a:lnTo>
                <a:lnTo>
                  <a:pt x="193" y="5"/>
                </a:lnTo>
                <a:lnTo>
                  <a:pt x="195" y="8"/>
                </a:lnTo>
                <a:lnTo>
                  <a:pt x="203" y="33"/>
                </a:lnTo>
                <a:lnTo>
                  <a:pt x="205" y="36"/>
                </a:lnTo>
                <a:lnTo>
                  <a:pt x="208" y="38"/>
                </a:lnTo>
                <a:lnTo>
                  <a:pt x="210" y="41"/>
                </a:lnTo>
                <a:lnTo>
                  <a:pt x="214" y="41"/>
                </a:lnTo>
                <a:lnTo>
                  <a:pt x="247" y="41"/>
                </a:lnTo>
                <a:lnTo>
                  <a:pt x="261" y="45"/>
                </a:lnTo>
                <a:lnTo>
                  <a:pt x="270" y="55"/>
                </a:lnTo>
                <a:lnTo>
                  <a:pt x="274" y="69"/>
                </a:lnTo>
                <a:lnTo>
                  <a:pt x="274" y="193"/>
                </a:lnTo>
                <a:lnTo>
                  <a:pt x="270" y="207"/>
                </a:lnTo>
                <a:lnTo>
                  <a:pt x="261" y="217"/>
                </a:lnTo>
                <a:lnTo>
                  <a:pt x="247" y="219"/>
                </a:lnTo>
                <a:lnTo>
                  <a:pt x="27" y="219"/>
                </a:lnTo>
                <a:lnTo>
                  <a:pt x="13" y="217"/>
                </a:lnTo>
                <a:lnTo>
                  <a:pt x="3" y="207"/>
                </a:lnTo>
                <a:lnTo>
                  <a:pt x="0" y="193"/>
                </a:lnTo>
                <a:lnTo>
                  <a:pt x="0" y="69"/>
                </a:lnTo>
                <a:lnTo>
                  <a:pt x="3" y="55"/>
                </a:lnTo>
                <a:lnTo>
                  <a:pt x="13" y="45"/>
                </a:lnTo>
                <a:lnTo>
                  <a:pt x="27" y="41"/>
                </a:lnTo>
                <a:lnTo>
                  <a:pt x="60" y="41"/>
                </a:lnTo>
                <a:lnTo>
                  <a:pt x="64" y="41"/>
                </a:lnTo>
                <a:lnTo>
                  <a:pt x="66" y="38"/>
                </a:lnTo>
                <a:lnTo>
                  <a:pt x="69" y="36"/>
                </a:lnTo>
                <a:lnTo>
                  <a:pt x="72" y="33"/>
                </a:lnTo>
                <a:lnTo>
                  <a:pt x="79" y="8"/>
                </a:lnTo>
                <a:lnTo>
                  <a:pt x="82" y="5"/>
                </a:lnTo>
                <a:lnTo>
                  <a:pt x="84" y="3"/>
                </a:lnTo>
                <a:lnTo>
                  <a:pt x="87" y="0"/>
                </a:lnTo>
                <a:lnTo>
                  <a:pt x="91" y="0"/>
                </a:lnTo>
                <a:close/>
              </a:path>
            </a:pathLst>
          </a:custGeom>
          <a:solidFill>
            <a:srgbClr val="1732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53"/>
          <p:cNvSpPr>
            <a:spLocks noChangeAspect="1" noEditPoints="1"/>
          </p:cNvSpPr>
          <p:nvPr/>
        </p:nvSpPr>
        <p:spPr bwMode="auto">
          <a:xfrm>
            <a:off x="10573686" y="6206101"/>
            <a:ext cx="313764" cy="251999"/>
          </a:xfrm>
          <a:custGeom>
            <a:avLst/>
            <a:gdLst>
              <a:gd name="T0" fmla="*/ 130 w 254"/>
              <a:gd name="T1" fmla="*/ 167 h 204"/>
              <a:gd name="T2" fmla="*/ 123 w 254"/>
              <a:gd name="T3" fmla="*/ 174 h 204"/>
              <a:gd name="T4" fmla="*/ 107 w 254"/>
              <a:gd name="T5" fmla="*/ 188 h 204"/>
              <a:gd name="T6" fmla="*/ 95 w 254"/>
              <a:gd name="T7" fmla="*/ 199 h 204"/>
              <a:gd name="T8" fmla="*/ 90 w 254"/>
              <a:gd name="T9" fmla="*/ 204 h 204"/>
              <a:gd name="T10" fmla="*/ 87 w 254"/>
              <a:gd name="T11" fmla="*/ 203 h 204"/>
              <a:gd name="T12" fmla="*/ 87 w 254"/>
              <a:gd name="T13" fmla="*/ 144 h 204"/>
              <a:gd name="T14" fmla="*/ 253 w 254"/>
              <a:gd name="T15" fmla="*/ 2 h 204"/>
              <a:gd name="T16" fmla="*/ 253 w 254"/>
              <a:gd name="T17" fmla="*/ 7 h 204"/>
              <a:gd name="T18" fmla="*/ 250 w 254"/>
              <a:gd name="T19" fmla="*/ 23 h 204"/>
              <a:gd name="T20" fmla="*/ 241 w 254"/>
              <a:gd name="T21" fmla="*/ 59 h 204"/>
              <a:gd name="T22" fmla="*/ 231 w 254"/>
              <a:gd name="T23" fmla="*/ 103 h 204"/>
              <a:gd name="T24" fmla="*/ 221 w 254"/>
              <a:gd name="T25" fmla="*/ 146 h 204"/>
              <a:gd name="T26" fmla="*/ 214 w 254"/>
              <a:gd name="T27" fmla="*/ 174 h 204"/>
              <a:gd name="T28" fmla="*/ 212 w 254"/>
              <a:gd name="T29" fmla="*/ 181 h 204"/>
              <a:gd name="T30" fmla="*/ 208 w 254"/>
              <a:gd name="T31" fmla="*/ 184 h 204"/>
              <a:gd name="T32" fmla="*/ 203 w 254"/>
              <a:gd name="T33" fmla="*/ 184 h 204"/>
              <a:gd name="T34" fmla="*/ 190 w 254"/>
              <a:gd name="T35" fmla="*/ 176 h 204"/>
              <a:gd name="T36" fmla="*/ 167 w 254"/>
              <a:gd name="T37" fmla="*/ 165 h 204"/>
              <a:gd name="T38" fmla="*/ 144 w 254"/>
              <a:gd name="T39" fmla="*/ 152 h 204"/>
              <a:gd name="T40" fmla="*/ 134 w 254"/>
              <a:gd name="T41" fmla="*/ 147 h 204"/>
              <a:gd name="T42" fmla="*/ 127 w 254"/>
              <a:gd name="T43" fmla="*/ 142 h 204"/>
              <a:gd name="T44" fmla="*/ 133 w 254"/>
              <a:gd name="T45" fmla="*/ 135 h 204"/>
              <a:gd name="T46" fmla="*/ 141 w 254"/>
              <a:gd name="T47" fmla="*/ 126 h 204"/>
              <a:gd name="T48" fmla="*/ 160 w 254"/>
              <a:gd name="T49" fmla="*/ 105 h 204"/>
              <a:gd name="T50" fmla="*/ 186 w 254"/>
              <a:gd name="T51" fmla="*/ 77 h 204"/>
              <a:gd name="T52" fmla="*/ 212 w 254"/>
              <a:gd name="T53" fmla="*/ 49 h 204"/>
              <a:gd name="T54" fmla="*/ 232 w 254"/>
              <a:gd name="T55" fmla="*/ 27 h 204"/>
              <a:gd name="T56" fmla="*/ 241 w 254"/>
              <a:gd name="T57" fmla="*/ 18 h 204"/>
              <a:gd name="T58" fmla="*/ 240 w 254"/>
              <a:gd name="T59" fmla="*/ 16 h 204"/>
              <a:gd name="T60" fmla="*/ 237 w 254"/>
              <a:gd name="T61" fmla="*/ 16 h 204"/>
              <a:gd name="T62" fmla="*/ 227 w 254"/>
              <a:gd name="T63" fmla="*/ 23 h 204"/>
              <a:gd name="T64" fmla="*/ 203 w 254"/>
              <a:gd name="T65" fmla="*/ 41 h 204"/>
              <a:gd name="T66" fmla="*/ 170 w 254"/>
              <a:gd name="T67" fmla="*/ 65 h 204"/>
              <a:gd name="T68" fmla="*/ 137 w 254"/>
              <a:gd name="T69" fmla="*/ 89 h 204"/>
              <a:gd name="T70" fmla="*/ 107 w 254"/>
              <a:gd name="T71" fmla="*/ 111 h 204"/>
              <a:gd name="T72" fmla="*/ 90 w 254"/>
              <a:gd name="T73" fmla="*/ 124 h 204"/>
              <a:gd name="T74" fmla="*/ 56 w 254"/>
              <a:gd name="T75" fmla="*/ 114 h 204"/>
              <a:gd name="T76" fmla="*/ 54 w 254"/>
              <a:gd name="T77" fmla="*/ 112 h 204"/>
              <a:gd name="T78" fmla="*/ 37 w 254"/>
              <a:gd name="T79" fmla="*/ 106 h 204"/>
              <a:gd name="T80" fmla="*/ 17 w 254"/>
              <a:gd name="T81" fmla="*/ 98 h 204"/>
              <a:gd name="T82" fmla="*/ 4 w 254"/>
              <a:gd name="T83" fmla="*/ 93 h 204"/>
              <a:gd name="T84" fmla="*/ 0 w 254"/>
              <a:gd name="T85" fmla="*/ 91 h 204"/>
              <a:gd name="T86" fmla="*/ 2 w 254"/>
              <a:gd name="T87" fmla="*/ 87 h 204"/>
              <a:gd name="T88" fmla="*/ 8 w 254"/>
              <a:gd name="T89" fmla="*/ 84 h 204"/>
              <a:gd name="T90" fmla="*/ 33 w 254"/>
              <a:gd name="T91" fmla="*/ 75 h 204"/>
              <a:gd name="T92" fmla="*/ 76 w 254"/>
              <a:gd name="T93" fmla="*/ 61 h 204"/>
              <a:gd name="T94" fmla="*/ 125 w 254"/>
              <a:gd name="T95" fmla="*/ 44 h 204"/>
              <a:gd name="T96" fmla="*/ 175 w 254"/>
              <a:gd name="T97" fmla="*/ 26 h 204"/>
              <a:gd name="T98" fmla="*/ 217 w 254"/>
              <a:gd name="T99" fmla="*/ 12 h 204"/>
              <a:gd name="T100" fmla="*/ 243 w 254"/>
              <a:gd name="T101" fmla="*/ 3 h 204"/>
              <a:gd name="T102" fmla="*/ 250 w 254"/>
              <a:gd name="T103" fmla="*/ 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54" h="204">
                <a:moveTo>
                  <a:pt x="87" y="144"/>
                </a:moveTo>
                <a:lnTo>
                  <a:pt x="130" y="167"/>
                </a:lnTo>
                <a:lnTo>
                  <a:pt x="128" y="169"/>
                </a:lnTo>
                <a:lnTo>
                  <a:pt x="123" y="174"/>
                </a:lnTo>
                <a:lnTo>
                  <a:pt x="116" y="180"/>
                </a:lnTo>
                <a:lnTo>
                  <a:pt x="107" y="188"/>
                </a:lnTo>
                <a:lnTo>
                  <a:pt x="100" y="194"/>
                </a:lnTo>
                <a:lnTo>
                  <a:pt x="95" y="199"/>
                </a:lnTo>
                <a:lnTo>
                  <a:pt x="91" y="203"/>
                </a:lnTo>
                <a:lnTo>
                  <a:pt x="90" y="204"/>
                </a:lnTo>
                <a:lnTo>
                  <a:pt x="88" y="204"/>
                </a:lnTo>
                <a:lnTo>
                  <a:pt x="87" y="203"/>
                </a:lnTo>
                <a:lnTo>
                  <a:pt x="87" y="200"/>
                </a:lnTo>
                <a:lnTo>
                  <a:pt x="87" y="144"/>
                </a:lnTo>
                <a:close/>
                <a:moveTo>
                  <a:pt x="250" y="0"/>
                </a:moveTo>
                <a:lnTo>
                  <a:pt x="253" y="2"/>
                </a:lnTo>
                <a:lnTo>
                  <a:pt x="254" y="4"/>
                </a:lnTo>
                <a:lnTo>
                  <a:pt x="253" y="7"/>
                </a:lnTo>
                <a:lnTo>
                  <a:pt x="253" y="12"/>
                </a:lnTo>
                <a:lnTo>
                  <a:pt x="250" y="23"/>
                </a:lnTo>
                <a:lnTo>
                  <a:pt x="246" y="38"/>
                </a:lnTo>
                <a:lnTo>
                  <a:pt x="241" y="59"/>
                </a:lnTo>
                <a:lnTo>
                  <a:pt x="236" y="81"/>
                </a:lnTo>
                <a:lnTo>
                  <a:pt x="231" y="103"/>
                </a:lnTo>
                <a:lnTo>
                  <a:pt x="226" y="125"/>
                </a:lnTo>
                <a:lnTo>
                  <a:pt x="221" y="146"/>
                </a:lnTo>
                <a:lnTo>
                  <a:pt x="217" y="162"/>
                </a:lnTo>
                <a:lnTo>
                  <a:pt x="214" y="174"/>
                </a:lnTo>
                <a:lnTo>
                  <a:pt x="213" y="179"/>
                </a:lnTo>
                <a:lnTo>
                  <a:pt x="212" y="181"/>
                </a:lnTo>
                <a:lnTo>
                  <a:pt x="211" y="184"/>
                </a:lnTo>
                <a:lnTo>
                  <a:pt x="208" y="184"/>
                </a:lnTo>
                <a:lnTo>
                  <a:pt x="206" y="184"/>
                </a:lnTo>
                <a:lnTo>
                  <a:pt x="203" y="184"/>
                </a:lnTo>
                <a:lnTo>
                  <a:pt x="199" y="181"/>
                </a:lnTo>
                <a:lnTo>
                  <a:pt x="190" y="176"/>
                </a:lnTo>
                <a:lnTo>
                  <a:pt x="179" y="171"/>
                </a:lnTo>
                <a:lnTo>
                  <a:pt x="167" y="165"/>
                </a:lnTo>
                <a:lnTo>
                  <a:pt x="155" y="157"/>
                </a:lnTo>
                <a:lnTo>
                  <a:pt x="144" y="152"/>
                </a:lnTo>
                <a:lnTo>
                  <a:pt x="137" y="148"/>
                </a:lnTo>
                <a:lnTo>
                  <a:pt x="134" y="147"/>
                </a:lnTo>
                <a:lnTo>
                  <a:pt x="134" y="147"/>
                </a:lnTo>
                <a:lnTo>
                  <a:pt x="127" y="142"/>
                </a:lnTo>
                <a:lnTo>
                  <a:pt x="133" y="135"/>
                </a:lnTo>
                <a:lnTo>
                  <a:pt x="133" y="135"/>
                </a:lnTo>
                <a:lnTo>
                  <a:pt x="134" y="133"/>
                </a:lnTo>
                <a:lnTo>
                  <a:pt x="141" y="126"/>
                </a:lnTo>
                <a:lnTo>
                  <a:pt x="149" y="118"/>
                </a:lnTo>
                <a:lnTo>
                  <a:pt x="160" y="105"/>
                </a:lnTo>
                <a:lnTo>
                  <a:pt x="172" y="92"/>
                </a:lnTo>
                <a:lnTo>
                  <a:pt x="186" y="77"/>
                </a:lnTo>
                <a:lnTo>
                  <a:pt x="199" y="63"/>
                </a:lnTo>
                <a:lnTo>
                  <a:pt x="212" y="49"/>
                </a:lnTo>
                <a:lnTo>
                  <a:pt x="223" y="37"/>
                </a:lnTo>
                <a:lnTo>
                  <a:pt x="232" y="27"/>
                </a:lnTo>
                <a:lnTo>
                  <a:pt x="239" y="21"/>
                </a:lnTo>
                <a:lnTo>
                  <a:pt x="241" y="18"/>
                </a:lnTo>
                <a:lnTo>
                  <a:pt x="241" y="17"/>
                </a:lnTo>
                <a:lnTo>
                  <a:pt x="240" y="16"/>
                </a:lnTo>
                <a:lnTo>
                  <a:pt x="240" y="16"/>
                </a:lnTo>
                <a:lnTo>
                  <a:pt x="237" y="16"/>
                </a:lnTo>
                <a:lnTo>
                  <a:pt x="235" y="18"/>
                </a:lnTo>
                <a:lnTo>
                  <a:pt x="227" y="23"/>
                </a:lnTo>
                <a:lnTo>
                  <a:pt x="217" y="31"/>
                </a:lnTo>
                <a:lnTo>
                  <a:pt x="203" y="41"/>
                </a:lnTo>
                <a:lnTo>
                  <a:pt x="188" y="53"/>
                </a:lnTo>
                <a:lnTo>
                  <a:pt x="170" y="65"/>
                </a:lnTo>
                <a:lnTo>
                  <a:pt x="153" y="78"/>
                </a:lnTo>
                <a:lnTo>
                  <a:pt x="137" y="89"/>
                </a:lnTo>
                <a:lnTo>
                  <a:pt x="120" y="101"/>
                </a:lnTo>
                <a:lnTo>
                  <a:pt x="107" y="111"/>
                </a:lnTo>
                <a:lnTo>
                  <a:pt x="96" y="119"/>
                </a:lnTo>
                <a:lnTo>
                  <a:pt x="90" y="124"/>
                </a:lnTo>
                <a:lnTo>
                  <a:pt x="87" y="126"/>
                </a:lnTo>
                <a:lnTo>
                  <a:pt x="56" y="114"/>
                </a:lnTo>
                <a:lnTo>
                  <a:pt x="56" y="114"/>
                </a:lnTo>
                <a:lnTo>
                  <a:pt x="54" y="112"/>
                </a:lnTo>
                <a:lnTo>
                  <a:pt x="46" y="110"/>
                </a:lnTo>
                <a:lnTo>
                  <a:pt x="37" y="106"/>
                </a:lnTo>
                <a:lnTo>
                  <a:pt x="27" y="102"/>
                </a:lnTo>
                <a:lnTo>
                  <a:pt x="17" y="98"/>
                </a:lnTo>
                <a:lnTo>
                  <a:pt x="8" y="95"/>
                </a:lnTo>
                <a:lnTo>
                  <a:pt x="4" y="93"/>
                </a:lnTo>
                <a:lnTo>
                  <a:pt x="2" y="92"/>
                </a:lnTo>
                <a:lnTo>
                  <a:pt x="0" y="91"/>
                </a:lnTo>
                <a:lnTo>
                  <a:pt x="0" y="88"/>
                </a:lnTo>
                <a:lnTo>
                  <a:pt x="2" y="87"/>
                </a:lnTo>
                <a:lnTo>
                  <a:pt x="4" y="87"/>
                </a:lnTo>
                <a:lnTo>
                  <a:pt x="8" y="84"/>
                </a:lnTo>
                <a:lnTo>
                  <a:pt x="18" y="81"/>
                </a:lnTo>
                <a:lnTo>
                  <a:pt x="33" y="75"/>
                </a:lnTo>
                <a:lnTo>
                  <a:pt x="53" y="69"/>
                </a:lnTo>
                <a:lnTo>
                  <a:pt x="76" y="61"/>
                </a:lnTo>
                <a:lnTo>
                  <a:pt x="100" y="53"/>
                </a:lnTo>
                <a:lnTo>
                  <a:pt x="125" y="44"/>
                </a:lnTo>
                <a:lnTo>
                  <a:pt x="151" y="35"/>
                </a:lnTo>
                <a:lnTo>
                  <a:pt x="175" y="26"/>
                </a:lnTo>
                <a:lnTo>
                  <a:pt x="197" y="18"/>
                </a:lnTo>
                <a:lnTo>
                  <a:pt x="217" y="12"/>
                </a:lnTo>
                <a:lnTo>
                  <a:pt x="232" y="5"/>
                </a:lnTo>
                <a:lnTo>
                  <a:pt x="243" y="3"/>
                </a:lnTo>
                <a:lnTo>
                  <a:pt x="246" y="0"/>
                </a:lnTo>
                <a:lnTo>
                  <a:pt x="250" y="0"/>
                </a:lnTo>
                <a:close/>
              </a:path>
            </a:pathLst>
          </a:custGeom>
          <a:solidFill>
            <a:srgbClr val="1732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9" name="Invisible Momen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05487" y="-11365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862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3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5511270" y="2152202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矩形 8"/>
          <p:cNvSpPr>
            <a:spLocks noChangeAspect="1"/>
          </p:cNvSpPr>
          <p:nvPr/>
        </p:nvSpPr>
        <p:spPr>
          <a:xfrm>
            <a:off x="4205816" y="2152202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矩形 9"/>
          <p:cNvSpPr>
            <a:spLocks noChangeAspect="1"/>
          </p:cNvSpPr>
          <p:nvPr/>
        </p:nvSpPr>
        <p:spPr>
          <a:xfrm>
            <a:off x="6816725" y="2152202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45381" y="2152202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O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650835" y="2152202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N</a:t>
            </a:r>
            <a:endParaRPr lang="en-US" altLang="zh-CN" sz="9600" dirty="0" smtClean="0">
              <a:solidFill>
                <a:schemeClr val="bg1"/>
              </a:solidFill>
              <a:latin typeface="Aharoni" panose="02010803020104030203" pitchFamily="2" charset="-79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956290" y="2152202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E</a:t>
            </a:r>
          </a:p>
        </p:txBody>
      </p:sp>
      <p:sp>
        <p:nvSpPr>
          <p:cNvPr id="11" name="椭圆 10"/>
          <p:cNvSpPr/>
          <p:nvPr/>
        </p:nvSpPr>
        <p:spPr>
          <a:xfrm>
            <a:off x="5909320" y="5769620"/>
            <a:ext cx="373360" cy="373360"/>
          </a:xfrm>
          <a:prstGeom prst="ellipse">
            <a:avLst/>
          </a:prstGeom>
          <a:noFill/>
          <a:ln>
            <a:solidFill>
              <a:srgbClr val="984C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002403" y="5862703"/>
            <a:ext cx="187194" cy="995297"/>
            <a:chOff x="6002403" y="5862703"/>
            <a:chExt cx="187194" cy="995297"/>
          </a:xfrm>
        </p:grpSpPr>
        <p:cxnSp>
          <p:nvCxnSpPr>
            <p:cNvPr id="3" name="直接连接符 2"/>
            <p:cNvCxnSpPr/>
            <p:nvPr/>
          </p:nvCxnSpPr>
          <p:spPr>
            <a:xfrm flipV="1">
              <a:off x="6096000" y="5956300"/>
              <a:ext cx="0" cy="901700"/>
            </a:xfrm>
            <a:prstGeom prst="line">
              <a:avLst/>
            </a:prstGeom>
            <a:ln w="19050">
              <a:solidFill>
                <a:srgbClr val="984C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002403" y="5862703"/>
              <a:ext cx="187194" cy="187194"/>
            </a:xfrm>
            <a:prstGeom prst="ellipse">
              <a:avLst/>
            </a:prstGeom>
            <a:solidFill>
              <a:srgbClr val="984C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sp>
        <p:nvSpPr>
          <p:cNvPr id="16" name="文本框 7"/>
          <p:cNvSpPr txBox="1"/>
          <p:nvPr/>
        </p:nvSpPr>
        <p:spPr>
          <a:xfrm>
            <a:off x="4101562" y="3659988"/>
            <a:ext cx="45349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spc="-150" dirty="0" smtClean="0">
                <a:solidFill>
                  <a:srgbClr val="994C52"/>
                </a:solidFill>
                <a:latin typeface="Bodoni MT Black" panose="02070A03080606020203" pitchFamily="18" charset="0"/>
              </a:rPr>
              <a:t>Leap Motion</a:t>
            </a:r>
            <a:endParaRPr lang="zh-CN" altLang="en-US" sz="4800" b="1" spc="-150" dirty="0">
              <a:solidFill>
                <a:srgbClr val="994C52"/>
              </a:solidFill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0226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1" grpId="1" animBg="1"/>
      <p:bldP spid="11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350">
            <a:alpha val="2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"/>
            <a:ext cx="12192000" cy="715617"/>
          </a:xfrm>
          <a:prstGeom prst="rect">
            <a:avLst/>
          </a:prstGeom>
          <a:solidFill>
            <a:srgbClr val="984C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5774" y="-57692"/>
            <a:ext cx="4032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F1E3C6"/>
                </a:solidFill>
                <a:latin typeface="Calibri" panose="020F0502020204030204" pitchFamily="34" charset="0"/>
              </a:rPr>
              <a:t>Leap Motion</a:t>
            </a:r>
            <a:endParaRPr lang="zh-CN" altLang="en-US" sz="4800" b="1" dirty="0">
              <a:solidFill>
                <a:srgbClr val="F1E3C6"/>
              </a:solidFill>
              <a:latin typeface="Calibri" panose="020F050202020403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56310" y="2231981"/>
            <a:ext cx="3577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984C50"/>
                </a:solidFill>
                <a:latin typeface="Calibri" panose="020F0502020204030204" pitchFamily="34" charset="0"/>
              </a:rPr>
              <a:t>主题思想 </a:t>
            </a:r>
            <a:endParaRPr lang="zh-CN" altLang="en-US" sz="3200" b="1" dirty="0">
              <a:solidFill>
                <a:srgbClr val="984C50"/>
              </a:solidFill>
              <a:latin typeface="Bodoni MT Black" panose="02070A03080606020203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56311" y="2855507"/>
            <a:ext cx="35771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984C50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追踪</a:t>
            </a:r>
            <a:r>
              <a:rPr lang="zh-CN" altLang="en-US" sz="2000" dirty="0" smtClean="0">
                <a:solidFill>
                  <a:srgbClr val="984C50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十指的运动，模拟乐器的演奏，在三维空间中特定位置，产生特定方向的音符，模拟击打输出。</a:t>
            </a:r>
            <a:endParaRPr lang="zh-CN" altLang="en-US" sz="2000" dirty="0">
              <a:solidFill>
                <a:srgbClr val="984C50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243453" y="4421349"/>
            <a:ext cx="3492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rgbClr val="984C50"/>
                </a:solidFill>
                <a:latin typeface="Calibri" panose="020F0502020204030204" pitchFamily="34" charset="0"/>
              </a:rPr>
              <a:t>亮点</a:t>
            </a:r>
            <a:endParaRPr lang="zh-CN" altLang="en-US" sz="2400" b="1" dirty="0">
              <a:solidFill>
                <a:srgbClr val="984C50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243454" y="4814043"/>
            <a:ext cx="349266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rgbClr val="984C50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手指模拟弹动琴键</a:t>
            </a:r>
            <a:r>
              <a:rPr lang="en-US" altLang="zh-CN" sz="2000" dirty="0" smtClean="0">
                <a:solidFill>
                  <a:srgbClr val="984C50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/</a:t>
            </a:r>
            <a:r>
              <a:rPr lang="zh-CN" altLang="en-US" sz="2000" dirty="0" smtClean="0">
                <a:solidFill>
                  <a:srgbClr val="984C50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琴弦，演奏相应乐器音色的相应音节；</a:t>
            </a:r>
            <a:endParaRPr lang="en-US" altLang="zh-CN" sz="2000" dirty="0" smtClean="0">
              <a:solidFill>
                <a:srgbClr val="984C50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zh-CN" altLang="en-US" sz="2000" dirty="0" smtClean="0">
                <a:solidFill>
                  <a:srgbClr val="984C50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音符作为射击物，在三维空间中撞击障碍物，产生撞击效果。</a:t>
            </a:r>
            <a:endParaRPr lang="zh-CN" altLang="en-US" sz="2000" dirty="0">
              <a:solidFill>
                <a:srgbClr val="984C50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18" name="Rectangle 10"/>
          <p:cNvSpPr>
            <a:spLocks noChangeArrowheads="1"/>
          </p:cNvSpPr>
          <p:nvPr/>
        </p:nvSpPr>
        <p:spPr bwMode="auto">
          <a:xfrm rot="16200000">
            <a:off x="-117056" y="3733905"/>
            <a:ext cx="3592402" cy="588555"/>
          </a:xfrm>
          <a:prstGeom prst="homePlate">
            <a:avLst/>
          </a:prstGeom>
          <a:solidFill>
            <a:srgbClr val="994C52"/>
          </a:solidFill>
          <a:ln>
            <a:noFill/>
          </a:ln>
          <a:extLst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sp>
        <p:nvSpPr>
          <p:cNvPr id="19" name="Rectangle 9"/>
          <p:cNvSpPr>
            <a:spLocks noChangeArrowheads="1"/>
          </p:cNvSpPr>
          <p:nvPr/>
        </p:nvSpPr>
        <p:spPr bwMode="auto">
          <a:xfrm rot="16200000">
            <a:off x="1166235" y="5780782"/>
            <a:ext cx="1033618" cy="1120818"/>
          </a:xfrm>
          <a:custGeom>
            <a:avLst/>
            <a:gdLst>
              <a:gd name="T0" fmla="*/ 0 w 954068"/>
              <a:gd name="T1" fmla="*/ 0 h 1034556"/>
              <a:gd name="T2" fmla="*/ 954068 w 954068"/>
              <a:gd name="T3" fmla="*/ 242046 h 1034556"/>
              <a:gd name="T4" fmla="*/ 954068 w 954068"/>
              <a:gd name="T5" fmla="*/ 792504 h 1034556"/>
              <a:gd name="T6" fmla="*/ 13447 w 954068"/>
              <a:gd name="T7" fmla="*/ 1034556 h 1034556"/>
              <a:gd name="T8" fmla="*/ 0 w 954068"/>
              <a:gd name="T9" fmla="*/ 0 h 10345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54068" h="1034556">
                <a:moveTo>
                  <a:pt x="0" y="0"/>
                </a:moveTo>
                <a:lnTo>
                  <a:pt x="954068" y="242046"/>
                </a:lnTo>
                <a:lnTo>
                  <a:pt x="954068" y="792504"/>
                </a:lnTo>
                <a:lnTo>
                  <a:pt x="13447" y="1034556"/>
                </a:lnTo>
                <a:cubicBezTo>
                  <a:pt x="13447" y="747977"/>
                  <a:pt x="0" y="286579"/>
                  <a:pt x="0" y="0"/>
                </a:cubicBezTo>
                <a:close/>
              </a:path>
            </a:pathLst>
          </a:custGeom>
          <a:solidFill>
            <a:srgbClr val="994C52"/>
          </a:solidFill>
          <a:ln>
            <a:noFill/>
          </a:ln>
          <a:extLst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1492583" y="1612974"/>
            <a:ext cx="378000" cy="378000"/>
          </a:xfrm>
          <a:custGeom>
            <a:avLst/>
            <a:gdLst>
              <a:gd name="T0" fmla="*/ 162 w 323"/>
              <a:gd name="T1" fmla="*/ 0 h 307"/>
              <a:gd name="T2" fmla="*/ 211 w 323"/>
              <a:gd name="T3" fmla="*/ 102 h 307"/>
              <a:gd name="T4" fmla="*/ 323 w 323"/>
              <a:gd name="T5" fmla="*/ 117 h 307"/>
              <a:gd name="T6" fmla="*/ 242 w 323"/>
              <a:gd name="T7" fmla="*/ 195 h 307"/>
              <a:gd name="T8" fmla="*/ 261 w 323"/>
              <a:gd name="T9" fmla="*/ 307 h 307"/>
              <a:gd name="T10" fmla="*/ 162 w 323"/>
              <a:gd name="T11" fmla="*/ 255 h 307"/>
              <a:gd name="T12" fmla="*/ 62 w 323"/>
              <a:gd name="T13" fmla="*/ 307 h 307"/>
              <a:gd name="T14" fmla="*/ 81 w 323"/>
              <a:gd name="T15" fmla="*/ 195 h 307"/>
              <a:gd name="T16" fmla="*/ 0 w 323"/>
              <a:gd name="T17" fmla="*/ 117 h 307"/>
              <a:gd name="T18" fmla="*/ 112 w 323"/>
              <a:gd name="T19" fmla="*/ 102 h 307"/>
              <a:gd name="T20" fmla="*/ 162 w 323"/>
              <a:gd name="T21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23" h="307">
                <a:moveTo>
                  <a:pt x="162" y="0"/>
                </a:moveTo>
                <a:lnTo>
                  <a:pt x="211" y="102"/>
                </a:lnTo>
                <a:lnTo>
                  <a:pt x="323" y="117"/>
                </a:lnTo>
                <a:lnTo>
                  <a:pt x="242" y="195"/>
                </a:lnTo>
                <a:lnTo>
                  <a:pt x="261" y="307"/>
                </a:lnTo>
                <a:lnTo>
                  <a:pt x="162" y="255"/>
                </a:lnTo>
                <a:lnTo>
                  <a:pt x="62" y="307"/>
                </a:lnTo>
                <a:lnTo>
                  <a:pt x="81" y="195"/>
                </a:lnTo>
                <a:lnTo>
                  <a:pt x="0" y="117"/>
                </a:lnTo>
                <a:lnTo>
                  <a:pt x="112" y="102"/>
                </a:lnTo>
                <a:lnTo>
                  <a:pt x="162" y="0"/>
                </a:lnTo>
                <a:close/>
              </a:path>
            </a:pathLst>
          </a:custGeom>
          <a:solidFill>
            <a:srgbClr val="994C5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21" name="Rectangle 10"/>
          <p:cNvSpPr>
            <a:spLocks noChangeArrowheads="1"/>
          </p:cNvSpPr>
          <p:nvPr/>
        </p:nvSpPr>
        <p:spPr bwMode="auto">
          <a:xfrm rot="16200000">
            <a:off x="5107818" y="4767582"/>
            <a:ext cx="3592402" cy="588555"/>
          </a:xfrm>
          <a:prstGeom prst="homePlate">
            <a:avLst/>
          </a:prstGeom>
          <a:solidFill>
            <a:srgbClr val="A95852"/>
          </a:solidFill>
          <a:ln>
            <a:noFill/>
          </a:ln>
          <a:extLst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sp>
        <p:nvSpPr>
          <p:cNvPr id="22" name="Rectangle 9"/>
          <p:cNvSpPr>
            <a:spLocks noChangeArrowheads="1"/>
          </p:cNvSpPr>
          <p:nvPr/>
        </p:nvSpPr>
        <p:spPr bwMode="auto">
          <a:xfrm rot="16200000">
            <a:off x="6391108" y="5780781"/>
            <a:ext cx="1033618" cy="1120818"/>
          </a:xfrm>
          <a:custGeom>
            <a:avLst/>
            <a:gdLst>
              <a:gd name="T0" fmla="*/ 0 w 954068"/>
              <a:gd name="T1" fmla="*/ 0 h 1034556"/>
              <a:gd name="T2" fmla="*/ 954068 w 954068"/>
              <a:gd name="T3" fmla="*/ 242046 h 1034556"/>
              <a:gd name="T4" fmla="*/ 954068 w 954068"/>
              <a:gd name="T5" fmla="*/ 792504 h 1034556"/>
              <a:gd name="T6" fmla="*/ 13447 w 954068"/>
              <a:gd name="T7" fmla="*/ 1034556 h 1034556"/>
              <a:gd name="T8" fmla="*/ 0 w 954068"/>
              <a:gd name="T9" fmla="*/ 0 h 103455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54068" h="1034556">
                <a:moveTo>
                  <a:pt x="0" y="0"/>
                </a:moveTo>
                <a:lnTo>
                  <a:pt x="954068" y="242046"/>
                </a:lnTo>
                <a:lnTo>
                  <a:pt x="954068" y="792504"/>
                </a:lnTo>
                <a:lnTo>
                  <a:pt x="13447" y="1034556"/>
                </a:lnTo>
                <a:cubicBezTo>
                  <a:pt x="13447" y="747977"/>
                  <a:pt x="0" y="286579"/>
                  <a:pt x="0" y="0"/>
                </a:cubicBezTo>
                <a:close/>
              </a:path>
            </a:pathLst>
          </a:custGeom>
          <a:solidFill>
            <a:srgbClr val="A95852"/>
          </a:solidFill>
          <a:ln>
            <a:noFill/>
          </a:ln>
          <a:extLst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6717456" y="2617728"/>
            <a:ext cx="378000" cy="378000"/>
          </a:xfrm>
          <a:custGeom>
            <a:avLst/>
            <a:gdLst>
              <a:gd name="T0" fmla="*/ 162 w 323"/>
              <a:gd name="T1" fmla="*/ 0 h 307"/>
              <a:gd name="T2" fmla="*/ 211 w 323"/>
              <a:gd name="T3" fmla="*/ 102 h 307"/>
              <a:gd name="T4" fmla="*/ 323 w 323"/>
              <a:gd name="T5" fmla="*/ 117 h 307"/>
              <a:gd name="T6" fmla="*/ 242 w 323"/>
              <a:gd name="T7" fmla="*/ 195 h 307"/>
              <a:gd name="T8" fmla="*/ 261 w 323"/>
              <a:gd name="T9" fmla="*/ 307 h 307"/>
              <a:gd name="T10" fmla="*/ 162 w 323"/>
              <a:gd name="T11" fmla="*/ 255 h 307"/>
              <a:gd name="T12" fmla="*/ 62 w 323"/>
              <a:gd name="T13" fmla="*/ 307 h 307"/>
              <a:gd name="T14" fmla="*/ 81 w 323"/>
              <a:gd name="T15" fmla="*/ 195 h 307"/>
              <a:gd name="T16" fmla="*/ 0 w 323"/>
              <a:gd name="T17" fmla="*/ 117 h 307"/>
              <a:gd name="T18" fmla="*/ 112 w 323"/>
              <a:gd name="T19" fmla="*/ 102 h 307"/>
              <a:gd name="T20" fmla="*/ 162 w 323"/>
              <a:gd name="T21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23" h="307">
                <a:moveTo>
                  <a:pt x="162" y="0"/>
                </a:moveTo>
                <a:lnTo>
                  <a:pt x="211" y="102"/>
                </a:lnTo>
                <a:lnTo>
                  <a:pt x="323" y="117"/>
                </a:lnTo>
                <a:lnTo>
                  <a:pt x="242" y="195"/>
                </a:lnTo>
                <a:lnTo>
                  <a:pt x="261" y="307"/>
                </a:lnTo>
                <a:lnTo>
                  <a:pt x="162" y="255"/>
                </a:lnTo>
                <a:lnTo>
                  <a:pt x="62" y="307"/>
                </a:lnTo>
                <a:lnTo>
                  <a:pt x="81" y="195"/>
                </a:lnTo>
                <a:lnTo>
                  <a:pt x="0" y="117"/>
                </a:lnTo>
                <a:lnTo>
                  <a:pt x="112" y="102"/>
                </a:lnTo>
                <a:lnTo>
                  <a:pt x="162" y="0"/>
                </a:lnTo>
                <a:close/>
              </a:path>
            </a:pathLst>
          </a:custGeom>
          <a:solidFill>
            <a:srgbClr val="A9585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24" name="文本框 3"/>
          <p:cNvSpPr txBox="1"/>
          <p:nvPr/>
        </p:nvSpPr>
        <p:spPr>
          <a:xfrm>
            <a:off x="7730559" y="3594171"/>
            <a:ext cx="3577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984C50"/>
                </a:solidFill>
                <a:latin typeface="Calibri" panose="020F0502020204030204" pitchFamily="34" charset="0"/>
              </a:rPr>
              <a:t>主题思想 </a:t>
            </a:r>
            <a:endParaRPr lang="zh-CN" altLang="en-US" sz="3200" b="1" dirty="0">
              <a:solidFill>
                <a:srgbClr val="984C50"/>
              </a:solidFill>
              <a:latin typeface="Bodoni MT Black" panose="02070A03080606020203" pitchFamily="18" charset="0"/>
            </a:endParaRPr>
          </a:p>
        </p:txBody>
      </p:sp>
      <p:sp>
        <p:nvSpPr>
          <p:cNvPr id="25" name="文本框 5"/>
          <p:cNvSpPr txBox="1"/>
          <p:nvPr/>
        </p:nvSpPr>
        <p:spPr>
          <a:xfrm>
            <a:off x="7730560" y="4217697"/>
            <a:ext cx="3577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rgbClr val="984C50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追踪手掌的三维倾斜角度，模拟乐器的倾斜攻击角度。</a:t>
            </a:r>
            <a:endParaRPr lang="zh-CN" altLang="en-US" sz="2000" dirty="0">
              <a:solidFill>
                <a:srgbClr val="984C50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26" name="文本框 9"/>
          <p:cNvSpPr txBox="1"/>
          <p:nvPr/>
        </p:nvSpPr>
        <p:spPr>
          <a:xfrm>
            <a:off x="7817702" y="5165203"/>
            <a:ext cx="3492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 smtClean="0">
                <a:solidFill>
                  <a:srgbClr val="984C50"/>
                </a:solidFill>
                <a:latin typeface="Calibri" panose="020F0502020204030204" pitchFamily="34" charset="0"/>
              </a:rPr>
              <a:t>亮点</a:t>
            </a:r>
            <a:endParaRPr lang="zh-CN" altLang="en-US" sz="2400" b="1" dirty="0">
              <a:solidFill>
                <a:srgbClr val="984C50"/>
              </a:solidFill>
              <a:latin typeface="Calibri" panose="020F0502020204030204" pitchFamily="34" charset="0"/>
            </a:endParaRPr>
          </a:p>
        </p:txBody>
      </p:sp>
      <p:sp>
        <p:nvSpPr>
          <p:cNvPr id="27" name="文本框 10"/>
          <p:cNvSpPr txBox="1"/>
          <p:nvPr/>
        </p:nvSpPr>
        <p:spPr>
          <a:xfrm>
            <a:off x="7817703" y="5557897"/>
            <a:ext cx="34926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rgbClr val="984C50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撞击效果不拘于二维平面。</a:t>
            </a:r>
            <a:endParaRPr lang="zh-CN" altLang="en-US" sz="2000" dirty="0">
              <a:solidFill>
                <a:srgbClr val="984C50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03966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3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直角三角形 49"/>
          <p:cNvSpPr/>
          <p:nvPr/>
        </p:nvSpPr>
        <p:spPr>
          <a:xfrm rot="5400000">
            <a:off x="5491533" y="-5491533"/>
            <a:ext cx="1237991" cy="12221058"/>
          </a:xfrm>
          <a:prstGeom prst="rtTriangle">
            <a:avLst/>
          </a:prstGeom>
          <a:solidFill>
            <a:srgbClr val="994C5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49" name="直角三角形 48"/>
          <p:cNvSpPr/>
          <p:nvPr/>
        </p:nvSpPr>
        <p:spPr>
          <a:xfrm rot="5400000">
            <a:off x="5613954" y="-5613954"/>
            <a:ext cx="975282" cy="12203192"/>
          </a:xfrm>
          <a:prstGeom prst="rtTriangle">
            <a:avLst/>
          </a:prstGeom>
          <a:solidFill>
            <a:srgbClr val="994C5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4" name="直角三角形 3"/>
          <p:cNvSpPr/>
          <p:nvPr/>
        </p:nvSpPr>
        <p:spPr>
          <a:xfrm rot="5400000">
            <a:off x="5723775" y="-5723775"/>
            <a:ext cx="744449" cy="12192000"/>
          </a:xfrm>
          <a:prstGeom prst="rtTriangle">
            <a:avLst/>
          </a:prstGeom>
          <a:solidFill>
            <a:srgbClr val="994C5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303760" y="2087784"/>
            <a:ext cx="2371241" cy="2371241"/>
            <a:chOff x="1303760" y="2087784"/>
            <a:chExt cx="2371241" cy="2371241"/>
          </a:xfrm>
        </p:grpSpPr>
        <p:sp>
          <p:nvSpPr>
            <p:cNvPr id="32" name="十角星 31"/>
            <p:cNvSpPr/>
            <p:nvPr/>
          </p:nvSpPr>
          <p:spPr>
            <a:xfrm>
              <a:off x="1303760" y="2087784"/>
              <a:ext cx="2371241" cy="2371241"/>
            </a:xfrm>
            <a:prstGeom prst="star10">
              <a:avLst>
                <a:gd name="adj" fmla="val 45147"/>
                <a:gd name="hf" fmla="val 105146"/>
              </a:avLst>
            </a:prstGeom>
            <a:solidFill>
              <a:srgbClr val="984C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 defTabSz="914377"/>
              <a:endParaRPr lang="zh-CN" altLang="en-US" sz="190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604683" y="2557705"/>
              <a:ext cx="1744851" cy="1123382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4377"/>
              <a:r>
                <a:rPr lang="en-US" altLang="zh-CN" sz="6700" b="1" dirty="0" smtClean="0">
                  <a:solidFill>
                    <a:prstClr val="white"/>
                  </a:solidFill>
                  <a:latin typeface="Calibri" panose="020F0502020204030204" pitchFamily="34" charset="0"/>
                </a:rPr>
                <a:t>26%</a:t>
              </a:r>
              <a:endParaRPr lang="zh-CN" altLang="en-US" sz="6700" b="1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417734" y="3373313"/>
              <a:ext cx="2118748" cy="58477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4377"/>
              <a:r>
                <a:rPr lang="en-US" altLang="zh-CN" sz="3200" b="1" dirty="0" smtClean="0">
                  <a:solidFill>
                    <a:prstClr val="white"/>
                  </a:solidFill>
                  <a:latin typeface="Calibri" panose="020F0502020204030204" pitchFamily="34" charset="0"/>
                </a:rPr>
                <a:t>PRODUCT</a:t>
              </a:r>
              <a:endParaRPr lang="zh-CN" altLang="en-US" sz="3200" b="1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925878" y="1413000"/>
            <a:ext cx="2371241" cy="2371241"/>
            <a:chOff x="4925878" y="1413000"/>
            <a:chExt cx="2371241" cy="2371241"/>
          </a:xfrm>
        </p:grpSpPr>
        <p:sp>
          <p:nvSpPr>
            <p:cNvPr id="33" name="十角星 32"/>
            <p:cNvSpPr/>
            <p:nvPr/>
          </p:nvSpPr>
          <p:spPr>
            <a:xfrm>
              <a:off x="4925878" y="1413000"/>
              <a:ext cx="2371241" cy="2371241"/>
            </a:xfrm>
            <a:prstGeom prst="star10">
              <a:avLst>
                <a:gd name="adj" fmla="val 45147"/>
                <a:gd name="hf" fmla="val 105146"/>
              </a:avLst>
            </a:prstGeom>
            <a:solidFill>
              <a:srgbClr val="D974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 defTabSz="914377"/>
              <a:endParaRPr lang="zh-CN" altLang="en-US" sz="190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239073" y="1882922"/>
              <a:ext cx="1744851" cy="1123382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4377"/>
              <a:r>
                <a:rPr lang="en-US" altLang="zh-CN" sz="6700" b="1" dirty="0" smtClean="0">
                  <a:solidFill>
                    <a:prstClr val="white"/>
                  </a:solidFill>
                  <a:latin typeface="Calibri" panose="020F0502020204030204" pitchFamily="34" charset="0"/>
                </a:rPr>
                <a:t>43%</a:t>
              </a:r>
              <a:endParaRPr lang="zh-CN" altLang="en-US" sz="6700" b="1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236490" y="2698529"/>
              <a:ext cx="1744851" cy="58477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4377"/>
              <a:r>
                <a:rPr lang="en-US" altLang="zh-CN" sz="3200" b="1" dirty="0" smtClean="0">
                  <a:solidFill>
                    <a:prstClr val="white"/>
                  </a:solidFill>
                  <a:latin typeface="Calibri" panose="020F0502020204030204" pitchFamily="34" charset="0"/>
                </a:rPr>
                <a:t>DEVELOP</a:t>
              </a:r>
              <a:endParaRPr lang="zh-CN" altLang="en-US" sz="3200" b="1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544678" y="814946"/>
            <a:ext cx="2371241" cy="2371241"/>
            <a:chOff x="8544678" y="814946"/>
            <a:chExt cx="2371241" cy="2371241"/>
          </a:xfrm>
        </p:grpSpPr>
        <p:sp>
          <p:nvSpPr>
            <p:cNvPr id="34" name="十角星 33"/>
            <p:cNvSpPr/>
            <p:nvPr/>
          </p:nvSpPr>
          <p:spPr>
            <a:xfrm>
              <a:off x="8544678" y="814946"/>
              <a:ext cx="2371241" cy="2371241"/>
            </a:xfrm>
            <a:prstGeom prst="star10">
              <a:avLst>
                <a:gd name="adj" fmla="val 45147"/>
                <a:gd name="hf" fmla="val 105146"/>
              </a:avLst>
            </a:prstGeom>
            <a:solidFill>
              <a:srgbClr val="1732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 defTabSz="914377"/>
              <a:endParaRPr lang="zh-CN" altLang="en-US" sz="190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8888869" y="1181351"/>
              <a:ext cx="1744851" cy="1123382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4377"/>
              <a:r>
                <a:rPr lang="en-US" altLang="zh-CN" sz="6700" b="1" dirty="0" smtClean="0">
                  <a:solidFill>
                    <a:prstClr val="white"/>
                  </a:solidFill>
                  <a:latin typeface="Calibri" panose="020F0502020204030204" pitchFamily="34" charset="0"/>
                </a:rPr>
                <a:t>31%</a:t>
              </a:r>
              <a:endParaRPr lang="zh-CN" altLang="en-US" sz="6700" b="1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8986701" y="1996959"/>
              <a:ext cx="1549185" cy="584775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4377"/>
              <a:r>
                <a:rPr lang="en-US" altLang="zh-CN" sz="3200" b="1" dirty="0" smtClean="0">
                  <a:solidFill>
                    <a:prstClr val="white"/>
                  </a:solidFill>
                  <a:latin typeface="Calibri" panose="020F0502020204030204" pitchFamily="34" charset="0"/>
                </a:rPr>
                <a:t>FOUND</a:t>
              </a:r>
              <a:endParaRPr lang="zh-CN" altLang="en-US" sz="3200" b="1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53" name="直角三角形 52"/>
          <p:cNvSpPr/>
          <p:nvPr/>
        </p:nvSpPr>
        <p:spPr>
          <a:xfrm rot="16200000">
            <a:off x="5462475" y="132341"/>
            <a:ext cx="1237991" cy="12221058"/>
          </a:xfrm>
          <a:prstGeom prst="rtTriangle">
            <a:avLst/>
          </a:prstGeom>
          <a:solidFill>
            <a:srgbClr val="994C5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54" name="直角三角形 53"/>
          <p:cNvSpPr/>
          <p:nvPr/>
        </p:nvSpPr>
        <p:spPr>
          <a:xfrm rot="16200000">
            <a:off x="5602763" y="272628"/>
            <a:ext cx="975282" cy="12203192"/>
          </a:xfrm>
          <a:prstGeom prst="rtTriangle">
            <a:avLst/>
          </a:prstGeom>
          <a:solidFill>
            <a:srgbClr val="994C5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55" name="直角三角形 54"/>
          <p:cNvSpPr/>
          <p:nvPr/>
        </p:nvSpPr>
        <p:spPr>
          <a:xfrm rot="16200000">
            <a:off x="5723775" y="393641"/>
            <a:ext cx="744449" cy="12192000"/>
          </a:xfrm>
          <a:prstGeom prst="rtTriangle">
            <a:avLst/>
          </a:prstGeom>
          <a:solidFill>
            <a:srgbClr val="994C5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01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2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5594286" y="2649361"/>
            <a:ext cx="1169459" cy="1559278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矩形 8"/>
          <p:cNvSpPr>
            <a:spLocks noChangeAspect="1"/>
          </p:cNvSpPr>
          <p:nvPr/>
        </p:nvSpPr>
        <p:spPr>
          <a:xfrm>
            <a:off x="4095779" y="2649361"/>
            <a:ext cx="1169459" cy="1559278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矩形 9"/>
          <p:cNvSpPr>
            <a:spLocks noChangeAspect="1"/>
          </p:cNvSpPr>
          <p:nvPr/>
        </p:nvSpPr>
        <p:spPr>
          <a:xfrm>
            <a:off x="7232360" y="2649361"/>
            <a:ext cx="1169459" cy="1559278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235344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T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733851" y="2763661"/>
            <a:ext cx="890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W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371925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17324D"/>
                </a:solidFill>
                <a:latin typeface="Aharoni" panose="02010803020104030203" pitchFamily="2" charset="-79"/>
                <a:ea typeface="华文细黑" panose="02010600040101010101" pitchFamily="2" charset="-122"/>
                <a:cs typeface="Aharoni" panose="02010803020104030203" pitchFamily="2" charset="-79"/>
              </a:rPr>
              <a:t>O</a:t>
            </a:r>
          </a:p>
        </p:txBody>
      </p:sp>
      <p:sp>
        <p:nvSpPr>
          <p:cNvPr id="11" name="椭圆 10"/>
          <p:cNvSpPr/>
          <p:nvPr/>
        </p:nvSpPr>
        <p:spPr>
          <a:xfrm>
            <a:off x="5909320" y="5769620"/>
            <a:ext cx="373360" cy="373360"/>
          </a:xfrm>
          <a:prstGeom prst="ellipse">
            <a:avLst/>
          </a:prstGeom>
          <a:noFill/>
          <a:ln>
            <a:solidFill>
              <a:srgbClr val="D974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6002403" y="5862703"/>
            <a:ext cx="187194" cy="995297"/>
            <a:chOff x="6002403" y="5862703"/>
            <a:chExt cx="187194" cy="995297"/>
          </a:xfrm>
          <a:solidFill>
            <a:srgbClr val="D9742C"/>
          </a:solidFill>
        </p:grpSpPr>
        <p:cxnSp>
          <p:nvCxnSpPr>
            <p:cNvPr id="16" name="直接连接符 15"/>
            <p:cNvCxnSpPr/>
            <p:nvPr/>
          </p:nvCxnSpPr>
          <p:spPr>
            <a:xfrm flipV="1">
              <a:off x="6096000" y="5956300"/>
              <a:ext cx="0" cy="901700"/>
            </a:xfrm>
            <a:prstGeom prst="line">
              <a:avLst/>
            </a:prstGeom>
            <a:grpFill/>
            <a:ln w="19050">
              <a:solidFill>
                <a:srgbClr val="D974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6002403" y="5862703"/>
              <a:ext cx="187194" cy="187194"/>
            </a:xfrm>
            <a:prstGeom prst="ellipse">
              <a:avLst/>
            </a:prstGeom>
            <a:grpFill/>
            <a:ln>
              <a:solidFill>
                <a:srgbClr val="D974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sp>
        <p:nvSpPr>
          <p:cNvPr id="18" name="文本框 4"/>
          <p:cNvSpPr txBox="1"/>
          <p:nvPr/>
        </p:nvSpPr>
        <p:spPr>
          <a:xfrm>
            <a:off x="4010472" y="4167728"/>
            <a:ext cx="5327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spc="-300" dirty="0" smtClean="0">
                <a:solidFill>
                  <a:srgbClr val="D9742C"/>
                </a:solidFill>
                <a:latin typeface="Bodoni MT Black" panose="02070A03080606020203" pitchFamily="18" charset="0"/>
              </a:rPr>
              <a:t>Html5+WebGL</a:t>
            </a:r>
            <a:endParaRPr lang="zh-CN" altLang="en-US" sz="4800" b="1" spc="-300" dirty="0">
              <a:solidFill>
                <a:srgbClr val="D9742C"/>
              </a:solidFill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457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1" grpId="1" animBg="1"/>
      <p:bldP spid="11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 37">
            <a:hlinkClick r:id="rId3" action="ppaction://hlinkfile"/>
          </p:cNvPr>
          <p:cNvSpPr>
            <a:spLocks noChangeAspect="1" noEditPoints="1"/>
          </p:cNvSpPr>
          <p:nvPr/>
        </p:nvSpPr>
        <p:spPr bwMode="auto">
          <a:xfrm>
            <a:off x="11424625" y="6201189"/>
            <a:ext cx="267272" cy="251999"/>
          </a:xfrm>
          <a:custGeom>
            <a:avLst/>
            <a:gdLst>
              <a:gd name="T0" fmla="*/ 233 w 280"/>
              <a:gd name="T1" fmla="*/ 147 h 264"/>
              <a:gd name="T2" fmla="*/ 186 w 280"/>
              <a:gd name="T3" fmla="*/ 164 h 264"/>
              <a:gd name="T4" fmla="*/ 150 w 280"/>
              <a:gd name="T5" fmla="*/ 201 h 264"/>
              <a:gd name="T6" fmla="*/ 112 w 280"/>
              <a:gd name="T7" fmla="*/ 152 h 264"/>
              <a:gd name="T8" fmla="*/ 85 w 280"/>
              <a:gd name="T9" fmla="*/ 213 h 264"/>
              <a:gd name="T10" fmla="*/ 85 w 280"/>
              <a:gd name="T11" fmla="*/ 236 h 264"/>
              <a:gd name="T12" fmla="*/ 253 w 280"/>
              <a:gd name="T13" fmla="*/ 236 h 264"/>
              <a:gd name="T14" fmla="*/ 253 w 280"/>
              <a:gd name="T15" fmla="*/ 192 h 264"/>
              <a:gd name="T16" fmla="*/ 233 w 280"/>
              <a:gd name="T17" fmla="*/ 147 h 264"/>
              <a:gd name="T18" fmla="*/ 66 w 280"/>
              <a:gd name="T19" fmla="*/ 110 h 264"/>
              <a:gd name="T20" fmla="*/ 268 w 280"/>
              <a:gd name="T21" fmla="*/ 110 h 264"/>
              <a:gd name="T22" fmla="*/ 272 w 280"/>
              <a:gd name="T23" fmla="*/ 112 h 264"/>
              <a:gd name="T24" fmla="*/ 276 w 280"/>
              <a:gd name="T25" fmla="*/ 114 h 264"/>
              <a:gd name="T26" fmla="*/ 278 w 280"/>
              <a:gd name="T27" fmla="*/ 118 h 264"/>
              <a:gd name="T28" fmla="*/ 280 w 280"/>
              <a:gd name="T29" fmla="*/ 122 h 264"/>
              <a:gd name="T30" fmla="*/ 280 w 280"/>
              <a:gd name="T31" fmla="*/ 254 h 264"/>
              <a:gd name="T32" fmla="*/ 278 w 280"/>
              <a:gd name="T33" fmla="*/ 258 h 264"/>
              <a:gd name="T34" fmla="*/ 276 w 280"/>
              <a:gd name="T35" fmla="*/ 262 h 264"/>
              <a:gd name="T36" fmla="*/ 272 w 280"/>
              <a:gd name="T37" fmla="*/ 264 h 264"/>
              <a:gd name="T38" fmla="*/ 268 w 280"/>
              <a:gd name="T39" fmla="*/ 264 h 264"/>
              <a:gd name="T40" fmla="*/ 66 w 280"/>
              <a:gd name="T41" fmla="*/ 264 h 264"/>
              <a:gd name="T42" fmla="*/ 63 w 280"/>
              <a:gd name="T43" fmla="*/ 264 h 264"/>
              <a:gd name="T44" fmla="*/ 59 w 280"/>
              <a:gd name="T45" fmla="*/ 262 h 264"/>
              <a:gd name="T46" fmla="*/ 56 w 280"/>
              <a:gd name="T47" fmla="*/ 258 h 264"/>
              <a:gd name="T48" fmla="*/ 56 w 280"/>
              <a:gd name="T49" fmla="*/ 254 h 264"/>
              <a:gd name="T50" fmla="*/ 56 w 280"/>
              <a:gd name="T51" fmla="*/ 122 h 264"/>
              <a:gd name="T52" fmla="*/ 56 w 280"/>
              <a:gd name="T53" fmla="*/ 118 h 264"/>
              <a:gd name="T54" fmla="*/ 59 w 280"/>
              <a:gd name="T55" fmla="*/ 114 h 264"/>
              <a:gd name="T56" fmla="*/ 63 w 280"/>
              <a:gd name="T57" fmla="*/ 112 h 264"/>
              <a:gd name="T58" fmla="*/ 66 w 280"/>
              <a:gd name="T59" fmla="*/ 110 h 264"/>
              <a:gd name="T60" fmla="*/ 200 w 280"/>
              <a:gd name="T61" fmla="*/ 0 h 264"/>
              <a:gd name="T62" fmla="*/ 203 w 280"/>
              <a:gd name="T63" fmla="*/ 0 h 264"/>
              <a:gd name="T64" fmla="*/ 206 w 280"/>
              <a:gd name="T65" fmla="*/ 1 h 264"/>
              <a:gd name="T66" fmla="*/ 209 w 280"/>
              <a:gd name="T67" fmla="*/ 4 h 264"/>
              <a:gd name="T68" fmla="*/ 210 w 280"/>
              <a:gd name="T69" fmla="*/ 8 h 264"/>
              <a:gd name="T70" fmla="*/ 239 w 280"/>
              <a:gd name="T71" fmla="*/ 86 h 264"/>
              <a:gd name="T72" fmla="*/ 211 w 280"/>
              <a:gd name="T73" fmla="*/ 86 h 264"/>
              <a:gd name="T74" fmla="*/ 177 w 280"/>
              <a:gd name="T75" fmla="*/ 43 h 264"/>
              <a:gd name="T76" fmla="*/ 117 w 280"/>
              <a:gd name="T77" fmla="*/ 86 h 264"/>
              <a:gd name="T78" fmla="*/ 66 w 280"/>
              <a:gd name="T79" fmla="*/ 86 h 264"/>
              <a:gd name="T80" fmla="*/ 52 w 280"/>
              <a:gd name="T81" fmla="*/ 89 h 264"/>
              <a:gd name="T82" fmla="*/ 41 w 280"/>
              <a:gd name="T83" fmla="*/ 96 h 264"/>
              <a:gd name="T84" fmla="*/ 33 w 280"/>
              <a:gd name="T85" fmla="*/ 108 h 264"/>
              <a:gd name="T86" fmla="*/ 31 w 280"/>
              <a:gd name="T87" fmla="*/ 122 h 264"/>
              <a:gd name="T88" fmla="*/ 31 w 280"/>
              <a:gd name="T89" fmla="*/ 166 h 264"/>
              <a:gd name="T90" fmla="*/ 0 w 280"/>
              <a:gd name="T91" fmla="*/ 84 h 264"/>
              <a:gd name="T92" fmla="*/ 0 w 280"/>
              <a:gd name="T93" fmla="*/ 80 h 264"/>
              <a:gd name="T94" fmla="*/ 0 w 280"/>
              <a:gd name="T95" fmla="*/ 76 h 264"/>
              <a:gd name="T96" fmla="*/ 2 w 280"/>
              <a:gd name="T97" fmla="*/ 74 h 264"/>
              <a:gd name="T98" fmla="*/ 4 w 280"/>
              <a:gd name="T99" fmla="*/ 71 h 264"/>
              <a:gd name="T100" fmla="*/ 7 w 280"/>
              <a:gd name="T101" fmla="*/ 70 h 264"/>
              <a:gd name="T102" fmla="*/ 197 w 280"/>
              <a:gd name="T103" fmla="*/ 0 h 264"/>
              <a:gd name="T104" fmla="*/ 200 w 280"/>
              <a:gd name="T105" fmla="*/ 0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80" h="264">
                <a:moveTo>
                  <a:pt x="233" y="147"/>
                </a:moveTo>
                <a:lnTo>
                  <a:pt x="186" y="164"/>
                </a:lnTo>
                <a:lnTo>
                  <a:pt x="150" y="201"/>
                </a:lnTo>
                <a:lnTo>
                  <a:pt x="112" y="152"/>
                </a:lnTo>
                <a:lnTo>
                  <a:pt x="85" y="213"/>
                </a:lnTo>
                <a:lnTo>
                  <a:pt x="85" y="236"/>
                </a:lnTo>
                <a:lnTo>
                  <a:pt x="253" y="236"/>
                </a:lnTo>
                <a:lnTo>
                  <a:pt x="253" y="192"/>
                </a:lnTo>
                <a:lnTo>
                  <a:pt x="233" y="147"/>
                </a:lnTo>
                <a:close/>
                <a:moveTo>
                  <a:pt x="66" y="110"/>
                </a:moveTo>
                <a:lnTo>
                  <a:pt x="268" y="110"/>
                </a:lnTo>
                <a:lnTo>
                  <a:pt x="272" y="112"/>
                </a:lnTo>
                <a:lnTo>
                  <a:pt x="276" y="114"/>
                </a:lnTo>
                <a:lnTo>
                  <a:pt x="278" y="118"/>
                </a:lnTo>
                <a:lnTo>
                  <a:pt x="280" y="122"/>
                </a:lnTo>
                <a:lnTo>
                  <a:pt x="280" y="254"/>
                </a:lnTo>
                <a:lnTo>
                  <a:pt x="278" y="258"/>
                </a:lnTo>
                <a:lnTo>
                  <a:pt x="276" y="262"/>
                </a:lnTo>
                <a:lnTo>
                  <a:pt x="272" y="264"/>
                </a:lnTo>
                <a:lnTo>
                  <a:pt x="268" y="264"/>
                </a:lnTo>
                <a:lnTo>
                  <a:pt x="66" y="264"/>
                </a:lnTo>
                <a:lnTo>
                  <a:pt x="63" y="264"/>
                </a:lnTo>
                <a:lnTo>
                  <a:pt x="59" y="262"/>
                </a:lnTo>
                <a:lnTo>
                  <a:pt x="56" y="258"/>
                </a:lnTo>
                <a:lnTo>
                  <a:pt x="56" y="254"/>
                </a:lnTo>
                <a:lnTo>
                  <a:pt x="56" y="122"/>
                </a:lnTo>
                <a:lnTo>
                  <a:pt x="56" y="118"/>
                </a:lnTo>
                <a:lnTo>
                  <a:pt x="59" y="114"/>
                </a:lnTo>
                <a:lnTo>
                  <a:pt x="63" y="112"/>
                </a:lnTo>
                <a:lnTo>
                  <a:pt x="66" y="110"/>
                </a:lnTo>
                <a:close/>
                <a:moveTo>
                  <a:pt x="200" y="0"/>
                </a:moveTo>
                <a:lnTo>
                  <a:pt x="203" y="0"/>
                </a:lnTo>
                <a:lnTo>
                  <a:pt x="206" y="1"/>
                </a:lnTo>
                <a:lnTo>
                  <a:pt x="209" y="4"/>
                </a:lnTo>
                <a:lnTo>
                  <a:pt x="210" y="8"/>
                </a:lnTo>
                <a:lnTo>
                  <a:pt x="239" y="86"/>
                </a:lnTo>
                <a:lnTo>
                  <a:pt x="211" y="86"/>
                </a:lnTo>
                <a:lnTo>
                  <a:pt x="177" y="43"/>
                </a:lnTo>
                <a:lnTo>
                  <a:pt x="117" y="86"/>
                </a:lnTo>
                <a:lnTo>
                  <a:pt x="66" y="86"/>
                </a:lnTo>
                <a:lnTo>
                  <a:pt x="52" y="89"/>
                </a:lnTo>
                <a:lnTo>
                  <a:pt x="41" y="96"/>
                </a:lnTo>
                <a:lnTo>
                  <a:pt x="33" y="108"/>
                </a:lnTo>
                <a:lnTo>
                  <a:pt x="31" y="122"/>
                </a:lnTo>
                <a:lnTo>
                  <a:pt x="31" y="166"/>
                </a:lnTo>
                <a:lnTo>
                  <a:pt x="0" y="84"/>
                </a:lnTo>
                <a:lnTo>
                  <a:pt x="0" y="80"/>
                </a:lnTo>
                <a:lnTo>
                  <a:pt x="0" y="76"/>
                </a:lnTo>
                <a:lnTo>
                  <a:pt x="2" y="74"/>
                </a:lnTo>
                <a:lnTo>
                  <a:pt x="4" y="71"/>
                </a:lnTo>
                <a:lnTo>
                  <a:pt x="7" y="70"/>
                </a:lnTo>
                <a:lnTo>
                  <a:pt x="197" y="0"/>
                </a:lnTo>
                <a:lnTo>
                  <a:pt x="200" y="0"/>
                </a:lnTo>
                <a:close/>
              </a:path>
            </a:pathLst>
          </a:custGeom>
          <a:solidFill>
            <a:srgbClr val="17324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6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4C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spect="1"/>
          </p:cNvSpPr>
          <p:nvPr/>
        </p:nvSpPr>
        <p:spPr>
          <a:xfrm>
            <a:off x="4392496" y="2224391"/>
            <a:ext cx="1169459" cy="1559278"/>
          </a:xfrm>
          <a:prstGeom prst="rect">
            <a:avLst/>
          </a:prstGeom>
          <a:solidFill>
            <a:srgbClr val="E2E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5" name="矩形 4"/>
          <p:cNvSpPr>
            <a:spLocks noChangeAspect="1"/>
          </p:cNvSpPr>
          <p:nvPr/>
        </p:nvSpPr>
        <p:spPr>
          <a:xfrm>
            <a:off x="3087042" y="2224391"/>
            <a:ext cx="1169459" cy="1559278"/>
          </a:xfrm>
          <a:prstGeom prst="rect">
            <a:avLst/>
          </a:prstGeom>
          <a:solidFill>
            <a:srgbClr val="E2E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6" name="矩形 5"/>
          <p:cNvSpPr>
            <a:spLocks noChangeAspect="1"/>
          </p:cNvSpPr>
          <p:nvPr/>
        </p:nvSpPr>
        <p:spPr>
          <a:xfrm>
            <a:off x="5697951" y="2224391"/>
            <a:ext cx="1169459" cy="1559278"/>
          </a:xfrm>
          <a:prstGeom prst="rect">
            <a:avLst/>
          </a:prstGeom>
          <a:solidFill>
            <a:srgbClr val="E2E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226607" y="222439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rgbClr val="984C50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T</a:t>
            </a:r>
            <a:endParaRPr lang="en-US" altLang="zh-CN" sz="9600" dirty="0" smtClean="0">
              <a:solidFill>
                <a:srgbClr val="984C50"/>
              </a:solidFill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532061" y="222439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984C50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H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837516" y="222439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rgbClr val="984C50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R</a:t>
            </a:r>
            <a:endParaRPr lang="en-US" altLang="zh-CN" sz="9600" dirty="0" smtClean="0">
              <a:solidFill>
                <a:srgbClr val="984C50"/>
              </a:solidFill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909320" y="5769620"/>
            <a:ext cx="373360" cy="373360"/>
          </a:xfrm>
          <a:prstGeom prst="ellipse">
            <a:avLst/>
          </a:prstGeom>
          <a:noFill/>
          <a:ln>
            <a:solidFill>
              <a:srgbClr val="E7B5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6002403" y="5862703"/>
            <a:ext cx="187194" cy="995297"/>
            <a:chOff x="6002403" y="5862703"/>
            <a:chExt cx="187194" cy="995297"/>
          </a:xfrm>
          <a:solidFill>
            <a:srgbClr val="E7B552"/>
          </a:solidFill>
        </p:grpSpPr>
        <p:cxnSp>
          <p:nvCxnSpPr>
            <p:cNvPr id="12" name="直接连接符 11"/>
            <p:cNvCxnSpPr/>
            <p:nvPr/>
          </p:nvCxnSpPr>
          <p:spPr>
            <a:xfrm flipV="1">
              <a:off x="6096000" y="5956300"/>
              <a:ext cx="0" cy="901700"/>
            </a:xfrm>
            <a:prstGeom prst="line">
              <a:avLst/>
            </a:prstGeom>
            <a:grpFill/>
            <a:ln w="19050">
              <a:solidFill>
                <a:srgbClr val="E7B5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6002403" y="5862703"/>
              <a:ext cx="187194" cy="187194"/>
            </a:xfrm>
            <a:prstGeom prst="ellipse">
              <a:avLst/>
            </a:prstGeom>
            <a:grpFill/>
            <a:ln>
              <a:solidFill>
                <a:srgbClr val="E7B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haroni" panose="02010803020104030203" pitchFamily="2" charset="-79"/>
                <a:ea typeface="+mj-ea"/>
                <a:cs typeface="Aharoni" panose="02010803020104030203" pitchFamily="2" charset="-79"/>
              </a:endParaRPr>
            </a:p>
          </p:txBody>
        </p:sp>
      </p:grpSp>
      <p:sp>
        <p:nvSpPr>
          <p:cNvPr id="14" name="矩形 13"/>
          <p:cNvSpPr>
            <a:spLocks noChangeAspect="1"/>
          </p:cNvSpPr>
          <p:nvPr/>
        </p:nvSpPr>
        <p:spPr>
          <a:xfrm>
            <a:off x="7003405" y="2224391"/>
            <a:ext cx="1169459" cy="1559278"/>
          </a:xfrm>
          <a:prstGeom prst="rect">
            <a:avLst/>
          </a:prstGeom>
          <a:solidFill>
            <a:srgbClr val="E2E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142970" y="222439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rgbClr val="984C50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E</a:t>
            </a:r>
            <a:endParaRPr lang="en-US" altLang="zh-CN" sz="9600" dirty="0" smtClean="0">
              <a:solidFill>
                <a:srgbClr val="984C50"/>
              </a:solidFill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18" name="矩形 13"/>
          <p:cNvSpPr>
            <a:spLocks noChangeAspect="1"/>
          </p:cNvSpPr>
          <p:nvPr/>
        </p:nvSpPr>
        <p:spPr>
          <a:xfrm>
            <a:off x="8308859" y="2240486"/>
            <a:ext cx="1169459" cy="1559278"/>
          </a:xfrm>
          <a:prstGeom prst="rect">
            <a:avLst/>
          </a:prstGeom>
          <a:solidFill>
            <a:srgbClr val="E2E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19" name="文本框 14"/>
          <p:cNvSpPr txBox="1"/>
          <p:nvPr/>
        </p:nvSpPr>
        <p:spPr>
          <a:xfrm>
            <a:off x="8448424" y="2240486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rgbClr val="984C50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E</a:t>
            </a:r>
            <a:endParaRPr lang="en-US" altLang="zh-CN" sz="9600" dirty="0" smtClean="0">
              <a:solidFill>
                <a:srgbClr val="984C50"/>
              </a:solidFill>
              <a:latin typeface="Aharoni" panose="02010803020104030203" pitchFamily="2" charset="-79"/>
              <a:ea typeface="+mj-ea"/>
              <a:cs typeface="Aharoni" panose="02010803020104030203" pitchFamily="2" charset="-79"/>
            </a:endParaRPr>
          </a:p>
        </p:txBody>
      </p:sp>
      <p:sp>
        <p:nvSpPr>
          <p:cNvPr id="20" name="文本框 4"/>
          <p:cNvSpPr txBox="1"/>
          <p:nvPr/>
        </p:nvSpPr>
        <p:spPr>
          <a:xfrm>
            <a:off x="3150850" y="3725681"/>
            <a:ext cx="66935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F1E3C6"/>
                </a:solidFill>
                <a:latin typeface="Bodoni MT Black" panose="02070A03080606020203" pitchFamily="18" charset="0"/>
              </a:rPr>
              <a:t>Django Framework</a:t>
            </a:r>
            <a:endParaRPr lang="zh-CN" altLang="en-US" sz="4800" b="1" dirty="0">
              <a:solidFill>
                <a:srgbClr val="F1E3C6"/>
              </a:solidFill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378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mph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7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0" grpId="0" animBg="1"/>
      <p:bldP spid="10" grpId="1" animBg="1"/>
      <p:bldP spid="10" grpId="2" animBg="1"/>
      <p:bldP spid="14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4C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1"/>
            <a:ext cx="12192000" cy="715617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10" name="TextBox 2"/>
          <p:cNvSpPr txBox="1"/>
          <p:nvPr/>
        </p:nvSpPr>
        <p:spPr>
          <a:xfrm>
            <a:off x="7216959" y="3371352"/>
            <a:ext cx="42769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Html5 + </a:t>
            </a:r>
            <a:r>
              <a:rPr lang="en-US" altLang="zh-CN" sz="1600" dirty="0" err="1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WebGL</a:t>
            </a:r>
            <a:r>
              <a:rPr lang="en-US" altLang="zh-CN" sz="16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  </a:t>
            </a:r>
          </a:p>
          <a:p>
            <a:r>
              <a:rPr lang="en-US" altLang="zh-CN" sz="16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Three</a:t>
            </a:r>
            <a:r>
              <a:rPr lang="en-US" altLang="zh-CN" sz="16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.js 3D</a:t>
            </a:r>
            <a:r>
              <a:rPr lang="zh-CN" altLang="en-US" sz="16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渲染库</a:t>
            </a:r>
            <a:endParaRPr lang="en-US" altLang="zh-CN" sz="1600" dirty="0" smtClean="0">
              <a:solidFill>
                <a:srgbClr val="E7B552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  <a:sym typeface="Nixie One" charset="-122"/>
            </a:endParaRPr>
          </a:p>
          <a:p>
            <a:r>
              <a:rPr lang="en-US" altLang="zh-CN" sz="16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Audiolet.js </a:t>
            </a:r>
            <a:r>
              <a:rPr lang="zh-CN" altLang="en-US" sz="16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音频库</a:t>
            </a:r>
            <a:endParaRPr lang="zh-CN" altLang="en-US" sz="1400" dirty="0">
              <a:solidFill>
                <a:srgbClr val="E7B552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216959" y="2584046"/>
            <a:ext cx="3465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E7B552"/>
                </a:solidFill>
                <a:latin typeface="Calibri" panose="020F0502020204030204" pitchFamily="34" charset="0"/>
              </a:rPr>
              <a:t>Frontend</a:t>
            </a:r>
            <a:endParaRPr lang="zh-CN" altLang="en-US" sz="3600" b="1" dirty="0">
              <a:solidFill>
                <a:srgbClr val="E7B552"/>
              </a:solidFill>
              <a:latin typeface="Calibri" panose="020F0502020204030204" pitchFamily="34" charset="0"/>
            </a:endParaRPr>
          </a:p>
        </p:txBody>
      </p:sp>
      <p:sp>
        <p:nvSpPr>
          <p:cNvPr id="14" name="TextBox 2"/>
          <p:cNvSpPr txBox="1"/>
          <p:nvPr/>
        </p:nvSpPr>
        <p:spPr>
          <a:xfrm>
            <a:off x="625030" y="4082459"/>
            <a:ext cx="4276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Leap Motion SDK</a:t>
            </a:r>
          </a:p>
          <a:p>
            <a:pPr algn="r"/>
            <a:r>
              <a:rPr lang="en-US" altLang="zh-CN" sz="1600" dirty="0" smtClean="0">
                <a:solidFill>
                  <a:srgbClr val="E7B552"/>
                </a:solidFill>
                <a:latin typeface="Calibri" panose="020F0502020204030204" pitchFamily="34" charset="0"/>
                <a:ea typeface="华文细黑" panose="02010600040101010101" pitchFamily="2" charset="-122"/>
                <a:cs typeface="Aharoni" panose="02010803020104030203" pitchFamily="2" charset="-79"/>
                <a:sym typeface="Nixie One" charset="-122"/>
              </a:rPr>
              <a:t>Python data extraction &amp; analysis</a:t>
            </a:r>
            <a:endParaRPr lang="zh-CN" altLang="en-US" sz="1400" dirty="0">
              <a:solidFill>
                <a:srgbClr val="E7B552"/>
              </a:solidFill>
              <a:latin typeface="Calibri" panose="020F0502020204030204" pitchFamily="34" charset="0"/>
              <a:ea typeface="华文细黑" panose="02010600040101010101" pitchFamily="2" charset="-122"/>
              <a:cs typeface="Aharoni" panose="02010803020104030203" pitchFamily="2" charset="-79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10208" y="3463686"/>
            <a:ext cx="4276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b="1" dirty="0" smtClean="0">
                <a:solidFill>
                  <a:srgbClr val="E7B552"/>
                </a:solidFill>
                <a:latin typeface="Calibri" panose="020F0502020204030204" pitchFamily="34" charset="0"/>
              </a:rPr>
              <a:t>Backend</a:t>
            </a:r>
            <a:endParaRPr lang="zh-CN" altLang="en-US" sz="3600" b="1" dirty="0">
              <a:solidFill>
                <a:srgbClr val="E7B552"/>
              </a:solidFill>
              <a:latin typeface="Calibri" panose="020F050202020403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6094213" y="3776242"/>
            <a:ext cx="1053296" cy="1053296"/>
            <a:chOff x="6094213" y="3776242"/>
            <a:chExt cx="1053296" cy="1053296"/>
          </a:xfrm>
        </p:grpSpPr>
        <p:sp>
          <p:nvSpPr>
            <p:cNvPr id="9" name="矩形 8"/>
            <p:cNvSpPr/>
            <p:nvPr/>
          </p:nvSpPr>
          <p:spPr>
            <a:xfrm>
              <a:off x="6094213" y="3776242"/>
              <a:ext cx="1053296" cy="1053296"/>
            </a:xfrm>
            <a:prstGeom prst="rect">
              <a:avLst/>
            </a:prstGeom>
            <a:noFill/>
            <a:ln w="19050">
              <a:solidFill>
                <a:srgbClr val="E7B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18" name="Freeform 30"/>
            <p:cNvSpPr>
              <a:spLocks noChangeAspect="1" noEditPoints="1"/>
            </p:cNvSpPr>
            <p:nvPr/>
          </p:nvSpPr>
          <p:spPr bwMode="auto">
            <a:xfrm>
              <a:off x="6375317" y="4082459"/>
              <a:ext cx="537945" cy="540000"/>
            </a:xfrm>
            <a:custGeom>
              <a:avLst/>
              <a:gdLst>
                <a:gd name="T0" fmla="*/ 215 w 262"/>
                <a:gd name="T1" fmla="*/ 215 h 263"/>
                <a:gd name="T2" fmla="*/ 209 w 262"/>
                <a:gd name="T3" fmla="*/ 234 h 263"/>
                <a:gd name="T4" fmla="*/ 223 w 262"/>
                <a:gd name="T5" fmla="*/ 248 h 263"/>
                <a:gd name="T6" fmla="*/ 242 w 262"/>
                <a:gd name="T7" fmla="*/ 243 h 263"/>
                <a:gd name="T8" fmla="*/ 246 w 262"/>
                <a:gd name="T9" fmla="*/ 224 h 263"/>
                <a:gd name="T10" fmla="*/ 234 w 262"/>
                <a:gd name="T11" fmla="*/ 211 h 263"/>
                <a:gd name="T12" fmla="*/ 121 w 262"/>
                <a:gd name="T13" fmla="*/ 212 h 263"/>
                <a:gd name="T14" fmla="*/ 112 w 262"/>
                <a:gd name="T15" fmla="*/ 229 h 263"/>
                <a:gd name="T16" fmla="*/ 121 w 262"/>
                <a:gd name="T17" fmla="*/ 245 h 263"/>
                <a:gd name="T18" fmla="*/ 141 w 262"/>
                <a:gd name="T19" fmla="*/ 245 h 263"/>
                <a:gd name="T20" fmla="*/ 150 w 262"/>
                <a:gd name="T21" fmla="*/ 229 h 263"/>
                <a:gd name="T22" fmla="*/ 141 w 262"/>
                <a:gd name="T23" fmla="*/ 212 h 263"/>
                <a:gd name="T24" fmla="*/ 28 w 262"/>
                <a:gd name="T25" fmla="*/ 211 h 263"/>
                <a:gd name="T26" fmla="*/ 14 w 262"/>
                <a:gd name="T27" fmla="*/ 224 h 263"/>
                <a:gd name="T28" fmla="*/ 19 w 262"/>
                <a:gd name="T29" fmla="*/ 243 h 263"/>
                <a:gd name="T30" fmla="*/ 38 w 262"/>
                <a:gd name="T31" fmla="*/ 248 h 263"/>
                <a:gd name="T32" fmla="*/ 52 w 262"/>
                <a:gd name="T33" fmla="*/ 234 h 263"/>
                <a:gd name="T34" fmla="*/ 47 w 262"/>
                <a:gd name="T35" fmla="*/ 215 h 263"/>
                <a:gd name="T36" fmla="*/ 131 w 262"/>
                <a:gd name="T37" fmla="*/ 14 h 263"/>
                <a:gd name="T38" fmla="*/ 114 w 262"/>
                <a:gd name="T39" fmla="*/ 24 h 263"/>
                <a:gd name="T40" fmla="*/ 114 w 262"/>
                <a:gd name="T41" fmla="*/ 43 h 263"/>
                <a:gd name="T42" fmla="*/ 131 w 262"/>
                <a:gd name="T43" fmla="*/ 54 h 263"/>
                <a:gd name="T44" fmla="*/ 147 w 262"/>
                <a:gd name="T45" fmla="*/ 43 h 263"/>
                <a:gd name="T46" fmla="*/ 147 w 262"/>
                <a:gd name="T47" fmla="*/ 24 h 263"/>
                <a:gd name="T48" fmla="*/ 131 w 262"/>
                <a:gd name="T49" fmla="*/ 14 h 263"/>
                <a:gd name="T50" fmla="*/ 161 w 262"/>
                <a:gd name="T51" fmla="*/ 21 h 263"/>
                <a:gd name="T52" fmla="*/ 143 w 262"/>
                <a:gd name="T53" fmla="*/ 65 h 263"/>
                <a:gd name="T54" fmla="*/ 150 w 262"/>
                <a:gd name="T55" fmla="*/ 115 h 263"/>
                <a:gd name="T56" fmla="*/ 209 w 262"/>
                <a:gd name="T57" fmla="*/ 121 h 263"/>
                <a:gd name="T58" fmla="*/ 240 w 262"/>
                <a:gd name="T59" fmla="*/ 156 h 263"/>
                <a:gd name="T60" fmla="*/ 259 w 262"/>
                <a:gd name="T61" fmla="*/ 216 h 263"/>
                <a:gd name="T62" fmla="*/ 241 w 262"/>
                <a:gd name="T63" fmla="*/ 259 h 263"/>
                <a:gd name="T64" fmla="*/ 197 w 262"/>
                <a:gd name="T65" fmla="*/ 242 h 263"/>
                <a:gd name="T66" fmla="*/ 215 w 262"/>
                <a:gd name="T67" fmla="*/ 198 h 263"/>
                <a:gd name="T68" fmla="*/ 209 w 262"/>
                <a:gd name="T69" fmla="*/ 151 h 263"/>
                <a:gd name="T70" fmla="*/ 154 w 262"/>
                <a:gd name="T71" fmla="*/ 144 h 263"/>
                <a:gd name="T72" fmla="*/ 161 w 262"/>
                <a:gd name="T73" fmla="*/ 216 h 263"/>
                <a:gd name="T74" fmla="*/ 143 w 262"/>
                <a:gd name="T75" fmla="*/ 259 h 263"/>
                <a:gd name="T76" fmla="*/ 100 w 262"/>
                <a:gd name="T77" fmla="*/ 242 h 263"/>
                <a:gd name="T78" fmla="*/ 117 w 262"/>
                <a:gd name="T79" fmla="*/ 198 h 263"/>
                <a:gd name="T80" fmla="*/ 67 w 262"/>
                <a:gd name="T81" fmla="*/ 145 h 263"/>
                <a:gd name="T82" fmla="*/ 47 w 262"/>
                <a:gd name="T83" fmla="*/ 163 h 263"/>
                <a:gd name="T84" fmla="*/ 63 w 262"/>
                <a:gd name="T85" fmla="*/ 216 h 263"/>
                <a:gd name="T86" fmla="*/ 46 w 262"/>
                <a:gd name="T87" fmla="*/ 259 h 263"/>
                <a:gd name="T88" fmla="*/ 3 w 262"/>
                <a:gd name="T89" fmla="*/ 242 h 263"/>
                <a:gd name="T90" fmla="*/ 19 w 262"/>
                <a:gd name="T91" fmla="*/ 198 h 263"/>
                <a:gd name="T92" fmla="*/ 30 w 262"/>
                <a:gd name="T93" fmla="*/ 135 h 263"/>
                <a:gd name="T94" fmla="*/ 95 w 262"/>
                <a:gd name="T95" fmla="*/ 118 h 263"/>
                <a:gd name="T96" fmla="*/ 117 w 262"/>
                <a:gd name="T97" fmla="*/ 107 h 263"/>
                <a:gd name="T98" fmla="*/ 99 w 262"/>
                <a:gd name="T99" fmla="*/ 47 h 263"/>
                <a:gd name="T100" fmla="*/ 118 w 262"/>
                <a:gd name="T101" fmla="*/ 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2" h="263">
                  <a:moveTo>
                    <a:pt x="229" y="210"/>
                  </a:moveTo>
                  <a:lnTo>
                    <a:pt x="223" y="211"/>
                  </a:lnTo>
                  <a:lnTo>
                    <a:pt x="218" y="212"/>
                  </a:lnTo>
                  <a:lnTo>
                    <a:pt x="215" y="215"/>
                  </a:lnTo>
                  <a:lnTo>
                    <a:pt x="212" y="220"/>
                  </a:lnTo>
                  <a:lnTo>
                    <a:pt x="209" y="224"/>
                  </a:lnTo>
                  <a:lnTo>
                    <a:pt x="209" y="229"/>
                  </a:lnTo>
                  <a:lnTo>
                    <a:pt x="209" y="234"/>
                  </a:lnTo>
                  <a:lnTo>
                    <a:pt x="212" y="239"/>
                  </a:lnTo>
                  <a:lnTo>
                    <a:pt x="215" y="243"/>
                  </a:lnTo>
                  <a:lnTo>
                    <a:pt x="218" y="245"/>
                  </a:lnTo>
                  <a:lnTo>
                    <a:pt x="223" y="248"/>
                  </a:lnTo>
                  <a:lnTo>
                    <a:pt x="229" y="248"/>
                  </a:lnTo>
                  <a:lnTo>
                    <a:pt x="234" y="248"/>
                  </a:lnTo>
                  <a:lnTo>
                    <a:pt x="237" y="245"/>
                  </a:lnTo>
                  <a:lnTo>
                    <a:pt x="242" y="243"/>
                  </a:lnTo>
                  <a:lnTo>
                    <a:pt x="245" y="239"/>
                  </a:lnTo>
                  <a:lnTo>
                    <a:pt x="246" y="234"/>
                  </a:lnTo>
                  <a:lnTo>
                    <a:pt x="248" y="229"/>
                  </a:lnTo>
                  <a:lnTo>
                    <a:pt x="246" y="224"/>
                  </a:lnTo>
                  <a:lnTo>
                    <a:pt x="245" y="220"/>
                  </a:lnTo>
                  <a:lnTo>
                    <a:pt x="242" y="215"/>
                  </a:lnTo>
                  <a:lnTo>
                    <a:pt x="237" y="212"/>
                  </a:lnTo>
                  <a:lnTo>
                    <a:pt x="234" y="211"/>
                  </a:lnTo>
                  <a:lnTo>
                    <a:pt x="229" y="210"/>
                  </a:lnTo>
                  <a:close/>
                  <a:moveTo>
                    <a:pt x="131" y="210"/>
                  </a:moveTo>
                  <a:lnTo>
                    <a:pt x="126" y="211"/>
                  </a:lnTo>
                  <a:lnTo>
                    <a:pt x="121" y="212"/>
                  </a:lnTo>
                  <a:lnTo>
                    <a:pt x="117" y="215"/>
                  </a:lnTo>
                  <a:lnTo>
                    <a:pt x="114" y="220"/>
                  </a:lnTo>
                  <a:lnTo>
                    <a:pt x="112" y="224"/>
                  </a:lnTo>
                  <a:lnTo>
                    <a:pt x="112" y="229"/>
                  </a:lnTo>
                  <a:lnTo>
                    <a:pt x="112" y="234"/>
                  </a:lnTo>
                  <a:lnTo>
                    <a:pt x="114" y="239"/>
                  </a:lnTo>
                  <a:lnTo>
                    <a:pt x="117" y="243"/>
                  </a:lnTo>
                  <a:lnTo>
                    <a:pt x="121" y="245"/>
                  </a:lnTo>
                  <a:lnTo>
                    <a:pt x="126" y="248"/>
                  </a:lnTo>
                  <a:lnTo>
                    <a:pt x="131" y="248"/>
                  </a:lnTo>
                  <a:lnTo>
                    <a:pt x="136" y="248"/>
                  </a:lnTo>
                  <a:lnTo>
                    <a:pt x="141" y="245"/>
                  </a:lnTo>
                  <a:lnTo>
                    <a:pt x="145" y="243"/>
                  </a:lnTo>
                  <a:lnTo>
                    <a:pt x="147" y="239"/>
                  </a:lnTo>
                  <a:lnTo>
                    <a:pt x="149" y="234"/>
                  </a:lnTo>
                  <a:lnTo>
                    <a:pt x="150" y="229"/>
                  </a:lnTo>
                  <a:lnTo>
                    <a:pt x="149" y="224"/>
                  </a:lnTo>
                  <a:lnTo>
                    <a:pt x="147" y="220"/>
                  </a:lnTo>
                  <a:lnTo>
                    <a:pt x="145" y="215"/>
                  </a:lnTo>
                  <a:lnTo>
                    <a:pt x="141" y="212"/>
                  </a:lnTo>
                  <a:lnTo>
                    <a:pt x="136" y="211"/>
                  </a:lnTo>
                  <a:lnTo>
                    <a:pt x="131" y="210"/>
                  </a:lnTo>
                  <a:close/>
                  <a:moveTo>
                    <a:pt x="33" y="210"/>
                  </a:moveTo>
                  <a:lnTo>
                    <a:pt x="28" y="211"/>
                  </a:lnTo>
                  <a:lnTo>
                    <a:pt x="23" y="212"/>
                  </a:lnTo>
                  <a:lnTo>
                    <a:pt x="19" y="215"/>
                  </a:lnTo>
                  <a:lnTo>
                    <a:pt x="17" y="220"/>
                  </a:lnTo>
                  <a:lnTo>
                    <a:pt x="14" y="224"/>
                  </a:lnTo>
                  <a:lnTo>
                    <a:pt x="14" y="229"/>
                  </a:lnTo>
                  <a:lnTo>
                    <a:pt x="14" y="234"/>
                  </a:lnTo>
                  <a:lnTo>
                    <a:pt x="17" y="239"/>
                  </a:lnTo>
                  <a:lnTo>
                    <a:pt x="19" y="243"/>
                  </a:lnTo>
                  <a:lnTo>
                    <a:pt x="23" y="245"/>
                  </a:lnTo>
                  <a:lnTo>
                    <a:pt x="28" y="248"/>
                  </a:lnTo>
                  <a:lnTo>
                    <a:pt x="33" y="248"/>
                  </a:lnTo>
                  <a:lnTo>
                    <a:pt x="38" y="248"/>
                  </a:lnTo>
                  <a:lnTo>
                    <a:pt x="43" y="245"/>
                  </a:lnTo>
                  <a:lnTo>
                    <a:pt x="47" y="243"/>
                  </a:lnTo>
                  <a:lnTo>
                    <a:pt x="50" y="239"/>
                  </a:lnTo>
                  <a:lnTo>
                    <a:pt x="52" y="234"/>
                  </a:lnTo>
                  <a:lnTo>
                    <a:pt x="52" y="229"/>
                  </a:lnTo>
                  <a:lnTo>
                    <a:pt x="52" y="224"/>
                  </a:lnTo>
                  <a:lnTo>
                    <a:pt x="50" y="220"/>
                  </a:lnTo>
                  <a:lnTo>
                    <a:pt x="47" y="215"/>
                  </a:lnTo>
                  <a:lnTo>
                    <a:pt x="43" y="212"/>
                  </a:lnTo>
                  <a:lnTo>
                    <a:pt x="38" y="211"/>
                  </a:lnTo>
                  <a:lnTo>
                    <a:pt x="33" y="210"/>
                  </a:lnTo>
                  <a:close/>
                  <a:moveTo>
                    <a:pt x="131" y="14"/>
                  </a:moveTo>
                  <a:lnTo>
                    <a:pt x="126" y="16"/>
                  </a:lnTo>
                  <a:lnTo>
                    <a:pt x="121" y="17"/>
                  </a:lnTo>
                  <a:lnTo>
                    <a:pt x="117" y="21"/>
                  </a:lnTo>
                  <a:lnTo>
                    <a:pt x="114" y="24"/>
                  </a:lnTo>
                  <a:lnTo>
                    <a:pt x="112" y="28"/>
                  </a:lnTo>
                  <a:lnTo>
                    <a:pt x="112" y="33"/>
                  </a:lnTo>
                  <a:lnTo>
                    <a:pt x="112" y="38"/>
                  </a:lnTo>
                  <a:lnTo>
                    <a:pt x="114" y="43"/>
                  </a:lnTo>
                  <a:lnTo>
                    <a:pt x="117" y="47"/>
                  </a:lnTo>
                  <a:lnTo>
                    <a:pt x="121" y="50"/>
                  </a:lnTo>
                  <a:lnTo>
                    <a:pt x="126" y="52"/>
                  </a:lnTo>
                  <a:lnTo>
                    <a:pt x="131" y="54"/>
                  </a:lnTo>
                  <a:lnTo>
                    <a:pt x="136" y="52"/>
                  </a:lnTo>
                  <a:lnTo>
                    <a:pt x="141" y="50"/>
                  </a:lnTo>
                  <a:lnTo>
                    <a:pt x="145" y="47"/>
                  </a:lnTo>
                  <a:lnTo>
                    <a:pt x="147" y="43"/>
                  </a:lnTo>
                  <a:lnTo>
                    <a:pt x="149" y="38"/>
                  </a:lnTo>
                  <a:lnTo>
                    <a:pt x="150" y="33"/>
                  </a:lnTo>
                  <a:lnTo>
                    <a:pt x="149" y="28"/>
                  </a:lnTo>
                  <a:lnTo>
                    <a:pt x="147" y="24"/>
                  </a:lnTo>
                  <a:lnTo>
                    <a:pt x="145" y="21"/>
                  </a:lnTo>
                  <a:lnTo>
                    <a:pt x="141" y="17"/>
                  </a:lnTo>
                  <a:lnTo>
                    <a:pt x="136" y="16"/>
                  </a:lnTo>
                  <a:lnTo>
                    <a:pt x="131" y="14"/>
                  </a:lnTo>
                  <a:close/>
                  <a:moveTo>
                    <a:pt x="131" y="0"/>
                  </a:moveTo>
                  <a:lnTo>
                    <a:pt x="143" y="3"/>
                  </a:lnTo>
                  <a:lnTo>
                    <a:pt x="154" y="10"/>
                  </a:lnTo>
                  <a:lnTo>
                    <a:pt x="161" y="21"/>
                  </a:lnTo>
                  <a:lnTo>
                    <a:pt x="164" y="33"/>
                  </a:lnTo>
                  <a:lnTo>
                    <a:pt x="161" y="47"/>
                  </a:lnTo>
                  <a:lnTo>
                    <a:pt x="155" y="57"/>
                  </a:lnTo>
                  <a:lnTo>
                    <a:pt x="143" y="65"/>
                  </a:lnTo>
                  <a:lnTo>
                    <a:pt x="143" y="103"/>
                  </a:lnTo>
                  <a:lnTo>
                    <a:pt x="145" y="107"/>
                  </a:lnTo>
                  <a:lnTo>
                    <a:pt x="146" y="111"/>
                  </a:lnTo>
                  <a:lnTo>
                    <a:pt x="150" y="115"/>
                  </a:lnTo>
                  <a:lnTo>
                    <a:pt x="156" y="117"/>
                  </a:lnTo>
                  <a:lnTo>
                    <a:pt x="165" y="118"/>
                  </a:lnTo>
                  <a:lnTo>
                    <a:pt x="193" y="118"/>
                  </a:lnTo>
                  <a:lnTo>
                    <a:pt x="209" y="121"/>
                  </a:lnTo>
                  <a:lnTo>
                    <a:pt x="221" y="126"/>
                  </a:lnTo>
                  <a:lnTo>
                    <a:pt x="231" y="135"/>
                  </a:lnTo>
                  <a:lnTo>
                    <a:pt x="237" y="145"/>
                  </a:lnTo>
                  <a:lnTo>
                    <a:pt x="240" y="156"/>
                  </a:lnTo>
                  <a:lnTo>
                    <a:pt x="241" y="167"/>
                  </a:lnTo>
                  <a:lnTo>
                    <a:pt x="241" y="198"/>
                  </a:lnTo>
                  <a:lnTo>
                    <a:pt x="251" y="206"/>
                  </a:lnTo>
                  <a:lnTo>
                    <a:pt x="259" y="216"/>
                  </a:lnTo>
                  <a:lnTo>
                    <a:pt x="262" y="229"/>
                  </a:lnTo>
                  <a:lnTo>
                    <a:pt x="259" y="242"/>
                  </a:lnTo>
                  <a:lnTo>
                    <a:pt x="251" y="253"/>
                  </a:lnTo>
                  <a:lnTo>
                    <a:pt x="241" y="259"/>
                  </a:lnTo>
                  <a:lnTo>
                    <a:pt x="229" y="263"/>
                  </a:lnTo>
                  <a:lnTo>
                    <a:pt x="215" y="259"/>
                  </a:lnTo>
                  <a:lnTo>
                    <a:pt x="204" y="253"/>
                  </a:lnTo>
                  <a:lnTo>
                    <a:pt x="197" y="242"/>
                  </a:lnTo>
                  <a:lnTo>
                    <a:pt x="194" y="229"/>
                  </a:lnTo>
                  <a:lnTo>
                    <a:pt x="197" y="216"/>
                  </a:lnTo>
                  <a:lnTo>
                    <a:pt x="204" y="206"/>
                  </a:lnTo>
                  <a:lnTo>
                    <a:pt x="215" y="198"/>
                  </a:lnTo>
                  <a:lnTo>
                    <a:pt x="215" y="167"/>
                  </a:lnTo>
                  <a:lnTo>
                    <a:pt x="215" y="162"/>
                  </a:lnTo>
                  <a:lnTo>
                    <a:pt x="213" y="156"/>
                  </a:lnTo>
                  <a:lnTo>
                    <a:pt x="209" y="151"/>
                  </a:lnTo>
                  <a:lnTo>
                    <a:pt x="203" y="146"/>
                  </a:lnTo>
                  <a:lnTo>
                    <a:pt x="193" y="145"/>
                  </a:lnTo>
                  <a:lnTo>
                    <a:pt x="165" y="145"/>
                  </a:lnTo>
                  <a:lnTo>
                    <a:pt x="154" y="144"/>
                  </a:lnTo>
                  <a:lnTo>
                    <a:pt x="143" y="141"/>
                  </a:lnTo>
                  <a:lnTo>
                    <a:pt x="143" y="198"/>
                  </a:lnTo>
                  <a:lnTo>
                    <a:pt x="155" y="206"/>
                  </a:lnTo>
                  <a:lnTo>
                    <a:pt x="161" y="216"/>
                  </a:lnTo>
                  <a:lnTo>
                    <a:pt x="164" y="229"/>
                  </a:lnTo>
                  <a:lnTo>
                    <a:pt x="161" y="242"/>
                  </a:lnTo>
                  <a:lnTo>
                    <a:pt x="154" y="253"/>
                  </a:lnTo>
                  <a:lnTo>
                    <a:pt x="143" y="259"/>
                  </a:lnTo>
                  <a:lnTo>
                    <a:pt x="131" y="263"/>
                  </a:lnTo>
                  <a:lnTo>
                    <a:pt x="118" y="259"/>
                  </a:lnTo>
                  <a:lnTo>
                    <a:pt x="107" y="253"/>
                  </a:lnTo>
                  <a:lnTo>
                    <a:pt x="100" y="242"/>
                  </a:lnTo>
                  <a:lnTo>
                    <a:pt x="96" y="229"/>
                  </a:lnTo>
                  <a:lnTo>
                    <a:pt x="99" y="216"/>
                  </a:lnTo>
                  <a:lnTo>
                    <a:pt x="107" y="206"/>
                  </a:lnTo>
                  <a:lnTo>
                    <a:pt x="117" y="198"/>
                  </a:lnTo>
                  <a:lnTo>
                    <a:pt x="117" y="141"/>
                  </a:lnTo>
                  <a:lnTo>
                    <a:pt x="108" y="144"/>
                  </a:lnTo>
                  <a:lnTo>
                    <a:pt x="95" y="145"/>
                  </a:lnTo>
                  <a:lnTo>
                    <a:pt x="67" y="145"/>
                  </a:lnTo>
                  <a:lnTo>
                    <a:pt x="57" y="146"/>
                  </a:lnTo>
                  <a:lnTo>
                    <a:pt x="51" y="151"/>
                  </a:lnTo>
                  <a:lnTo>
                    <a:pt x="48" y="158"/>
                  </a:lnTo>
                  <a:lnTo>
                    <a:pt x="47" y="163"/>
                  </a:lnTo>
                  <a:lnTo>
                    <a:pt x="46" y="167"/>
                  </a:lnTo>
                  <a:lnTo>
                    <a:pt x="46" y="198"/>
                  </a:lnTo>
                  <a:lnTo>
                    <a:pt x="57" y="206"/>
                  </a:lnTo>
                  <a:lnTo>
                    <a:pt x="63" y="216"/>
                  </a:lnTo>
                  <a:lnTo>
                    <a:pt x="66" y="229"/>
                  </a:lnTo>
                  <a:lnTo>
                    <a:pt x="63" y="242"/>
                  </a:lnTo>
                  <a:lnTo>
                    <a:pt x="57" y="253"/>
                  </a:lnTo>
                  <a:lnTo>
                    <a:pt x="46" y="259"/>
                  </a:lnTo>
                  <a:lnTo>
                    <a:pt x="33" y="263"/>
                  </a:lnTo>
                  <a:lnTo>
                    <a:pt x="20" y="259"/>
                  </a:lnTo>
                  <a:lnTo>
                    <a:pt x="9" y="253"/>
                  </a:lnTo>
                  <a:lnTo>
                    <a:pt x="3" y="242"/>
                  </a:lnTo>
                  <a:lnTo>
                    <a:pt x="0" y="229"/>
                  </a:lnTo>
                  <a:lnTo>
                    <a:pt x="3" y="216"/>
                  </a:lnTo>
                  <a:lnTo>
                    <a:pt x="9" y="206"/>
                  </a:lnTo>
                  <a:lnTo>
                    <a:pt x="19" y="198"/>
                  </a:lnTo>
                  <a:lnTo>
                    <a:pt x="19" y="167"/>
                  </a:lnTo>
                  <a:lnTo>
                    <a:pt x="20" y="156"/>
                  </a:lnTo>
                  <a:lnTo>
                    <a:pt x="24" y="145"/>
                  </a:lnTo>
                  <a:lnTo>
                    <a:pt x="30" y="135"/>
                  </a:lnTo>
                  <a:lnTo>
                    <a:pt x="39" y="126"/>
                  </a:lnTo>
                  <a:lnTo>
                    <a:pt x="52" y="121"/>
                  </a:lnTo>
                  <a:lnTo>
                    <a:pt x="67" y="118"/>
                  </a:lnTo>
                  <a:lnTo>
                    <a:pt x="95" y="118"/>
                  </a:lnTo>
                  <a:lnTo>
                    <a:pt x="105" y="117"/>
                  </a:lnTo>
                  <a:lnTo>
                    <a:pt x="112" y="115"/>
                  </a:lnTo>
                  <a:lnTo>
                    <a:pt x="116" y="111"/>
                  </a:lnTo>
                  <a:lnTo>
                    <a:pt x="117" y="107"/>
                  </a:lnTo>
                  <a:lnTo>
                    <a:pt x="117" y="103"/>
                  </a:lnTo>
                  <a:lnTo>
                    <a:pt x="117" y="65"/>
                  </a:lnTo>
                  <a:lnTo>
                    <a:pt x="107" y="57"/>
                  </a:lnTo>
                  <a:lnTo>
                    <a:pt x="99" y="47"/>
                  </a:lnTo>
                  <a:lnTo>
                    <a:pt x="96" y="33"/>
                  </a:lnTo>
                  <a:lnTo>
                    <a:pt x="100" y="21"/>
                  </a:lnTo>
                  <a:lnTo>
                    <a:pt x="107" y="10"/>
                  </a:lnTo>
                  <a:lnTo>
                    <a:pt x="118" y="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E7B55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alibri" panose="020F0502020204030204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094213" y="2665071"/>
            <a:ext cx="1053296" cy="1053296"/>
            <a:chOff x="6094213" y="2665071"/>
            <a:chExt cx="1053296" cy="1053296"/>
          </a:xfrm>
        </p:grpSpPr>
        <p:sp>
          <p:nvSpPr>
            <p:cNvPr id="7" name="矩形 6"/>
            <p:cNvSpPr/>
            <p:nvPr/>
          </p:nvSpPr>
          <p:spPr>
            <a:xfrm>
              <a:off x="6094213" y="2665071"/>
              <a:ext cx="1053296" cy="1053296"/>
            </a:xfrm>
            <a:prstGeom prst="rect">
              <a:avLst/>
            </a:prstGeom>
            <a:solidFill>
              <a:srgbClr val="E7B552"/>
            </a:solidFill>
            <a:ln w="19050">
              <a:solidFill>
                <a:srgbClr val="E7B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19" name="Freeform 31"/>
            <p:cNvSpPr>
              <a:spLocks noChangeAspect="1" noEditPoints="1"/>
            </p:cNvSpPr>
            <p:nvPr/>
          </p:nvSpPr>
          <p:spPr bwMode="auto">
            <a:xfrm>
              <a:off x="6462756" y="2937305"/>
              <a:ext cx="411318" cy="540000"/>
            </a:xfrm>
            <a:custGeom>
              <a:avLst/>
              <a:gdLst>
                <a:gd name="T0" fmla="*/ 24 w 179"/>
                <a:gd name="T1" fmla="*/ 184 h 235"/>
                <a:gd name="T2" fmla="*/ 16 w 179"/>
                <a:gd name="T3" fmla="*/ 196 h 235"/>
                <a:gd name="T4" fmla="*/ 17 w 179"/>
                <a:gd name="T5" fmla="*/ 211 h 235"/>
                <a:gd name="T6" fmla="*/ 28 w 179"/>
                <a:gd name="T7" fmla="*/ 220 h 235"/>
                <a:gd name="T8" fmla="*/ 44 w 179"/>
                <a:gd name="T9" fmla="*/ 217 h 235"/>
                <a:gd name="T10" fmla="*/ 52 w 179"/>
                <a:gd name="T11" fmla="*/ 206 h 235"/>
                <a:gd name="T12" fmla="*/ 50 w 179"/>
                <a:gd name="T13" fmla="*/ 192 h 235"/>
                <a:gd name="T14" fmla="*/ 38 w 179"/>
                <a:gd name="T15" fmla="*/ 183 h 235"/>
                <a:gd name="T16" fmla="*/ 140 w 179"/>
                <a:gd name="T17" fmla="*/ 16 h 235"/>
                <a:gd name="T18" fmla="*/ 129 w 179"/>
                <a:gd name="T19" fmla="*/ 24 h 235"/>
                <a:gd name="T20" fmla="*/ 127 w 179"/>
                <a:gd name="T21" fmla="*/ 38 h 235"/>
                <a:gd name="T22" fmla="*/ 136 w 179"/>
                <a:gd name="T23" fmla="*/ 50 h 235"/>
                <a:gd name="T24" fmla="*/ 150 w 179"/>
                <a:gd name="T25" fmla="*/ 52 h 235"/>
                <a:gd name="T26" fmla="*/ 162 w 179"/>
                <a:gd name="T27" fmla="*/ 43 h 235"/>
                <a:gd name="T28" fmla="*/ 164 w 179"/>
                <a:gd name="T29" fmla="*/ 28 h 235"/>
                <a:gd name="T30" fmla="*/ 155 w 179"/>
                <a:gd name="T31" fmla="*/ 17 h 235"/>
                <a:gd name="T32" fmla="*/ 33 w 179"/>
                <a:gd name="T33" fmla="*/ 14 h 235"/>
                <a:gd name="T34" fmla="*/ 21 w 179"/>
                <a:gd name="T35" fmla="*/ 21 h 235"/>
                <a:gd name="T36" fmla="*/ 14 w 179"/>
                <a:gd name="T37" fmla="*/ 33 h 235"/>
                <a:gd name="T38" fmla="*/ 21 w 179"/>
                <a:gd name="T39" fmla="*/ 47 h 235"/>
                <a:gd name="T40" fmla="*/ 33 w 179"/>
                <a:gd name="T41" fmla="*/ 54 h 235"/>
                <a:gd name="T42" fmla="*/ 47 w 179"/>
                <a:gd name="T43" fmla="*/ 47 h 235"/>
                <a:gd name="T44" fmla="*/ 52 w 179"/>
                <a:gd name="T45" fmla="*/ 33 h 235"/>
                <a:gd name="T46" fmla="*/ 47 w 179"/>
                <a:gd name="T47" fmla="*/ 21 h 235"/>
                <a:gd name="T48" fmla="*/ 33 w 179"/>
                <a:gd name="T49" fmla="*/ 14 h 235"/>
                <a:gd name="T50" fmla="*/ 57 w 179"/>
                <a:gd name="T51" fmla="*/ 10 h 235"/>
                <a:gd name="T52" fmla="*/ 65 w 179"/>
                <a:gd name="T53" fmla="*/ 47 h 235"/>
                <a:gd name="T54" fmla="*/ 47 w 179"/>
                <a:gd name="T55" fmla="*/ 122 h 235"/>
                <a:gd name="T56" fmla="*/ 99 w 179"/>
                <a:gd name="T57" fmla="*/ 101 h 235"/>
                <a:gd name="T58" fmla="*/ 129 w 179"/>
                <a:gd name="T59" fmla="*/ 78 h 235"/>
                <a:gd name="T60" fmla="*/ 115 w 179"/>
                <a:gd name="T61" fmla="*/ 46 h 235"/>
                <a:gd name="T62" fmla="*/ 122 w 179"/>
                <a:gd name="T63" fmla="*/ 10 h 235"/>
                <a:gd name="T64" fmla="*/ 158 w 179"/>
                <a:gd name="T65" fmla="*/ 3 h 235"/>
                <a:gd name="T66" fmla="*/ 179 w 179"/>
                <a:gd name="T67" fmla="*/ 33 h 235"/>
                <a:gd name="T68" fmla="*/ 158 w 179"/>
                <a:gd name="T69" fmla="*/ 65 h 235"/>
                <a:gd name="T70" fmla="*/ 139 w 179"/>
                <a:gd name="T71" fmla="*/ 107 h 235"/>
                <a:gd name="T72" fmla="*/ 104 w 179"/>
                <a:gd name="T73" fmla="*/ 126 h 235"/>
                <a:gd name="T74" fmla="*/ 68 w 179"/>
                <a:gd name="T75" fmla="*/ 140 h 235"/>
                <a:gd name="T76" fmla="*/ 47 w 179"/>
                <a:gd name="T77" fmla="*/ 170 h 235"/>
                <a:gd name="T78" fmla="*/ 68 w 179"/>
                <a:gd name="T79" fmla="*/ 201 h 235"/>
                <a:gd name="T80" fmla="*/ 47 w 179"/>
                <a:gd name="T81" fmla="*/ 233 h 235"/>
                <a:gd name="T82" fmla="*/ 11 w 179"/>
                <a:gd name="T83" fmla="*/ 225 h 235"/>
                <a:gd name="T84" fmla="*/ 3 w 179"/>
                <a:gd name="T85" fmla="*/ 188 h 235"/>
                <a:gd name="T86" fmla="*/ 21 w 179"/>
                <a:gd name="T87" fmla="*/ 65 h 235"/>
                <a:gd name="T88" fmla="*/ 0 w 179"/>
                <a:gd name="T89" fmla="*/ 33 h 235"/>
                <a:gd name="T90" fmla="*/ 21 w 179"/>
                <a:gd name="T91" fmla="*/ 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79" h="235">
                  <a:moveTo>
                    <a:pt x="33" y="182"/>
                  </a:moveTo>
                  <a:lnTo>
                    <a:pt x="28" y="183"/>
                  </a:lnTo>
                  <a:lnTo>
                    <a:pt x="24" y="184"/>
                  </a:lnTo>
                  <a:lnTo>
                    <a:pt x="21" y="187"/>
                  </a:lnTo>
                  <a:lnTo>
                    <a:pt x="17" y="192"/>
                  </a:lnTo>
                  <a:lnTo>
                    <a:pt x="16" y="196"/>
                  </a:lnTo>
                  <a:lnTo>
                    <a:pt x="14" y="201"/>
                  </a:lnTo>
                  <a:lnTo>
                    <a:pt x="16" y="206"/>
                  </a:lnTo>
                  <a:lnTo>
                    <a:pt x="17" y="211"/>
                  </a:lnTo>
                  <a:lnTo>
                    <a:pt x="21" y="215"/>
                  </a:lnTo>
                  <a:lnTo>
                    <a:pt x="24" y="217"/>
                  </a:lnTo>
                  <a:lnTo>
                    <a:pt x="28" y="220"/>
                  </a:lnTo>
                  <a:lnTo>
                    <a:pt x="33" y="220"/>
                  </a:lnTo>
                  <a:lnTo>
                    <a:pt x="38" y="220"/>
                  </a:lnTo>
                  <a:lnTo>
                    <a:pt x="44" y="217"/>
                  </a:lnTo>
                  <a:lnTo>
                    <a:pt x="47" y="215"/>
                  </a:lnTo>
                  <a:lnTo>
                    <a:pt x="50" y="211"/>
                  </a:lnTo>
                  <a:lnTo>
                    <a:pt x="52" y="206"/>
                  </a:lnTo>
                  <a:lnTo>
                    <a:pt x="52" y="201"/>
                  </a:lnTo>
                  <a:lnTo>
                    <a:pt x="52" y="196"/>
                  </a:lnTo>
                  <a:lnTo>
                    <a:pt x="50" y="192"/>
                  </a:lnTo>
                  <a:lnTo>
                    <a:pt x="47" y="187"/>
                  </a:lnTo>
                  <a:lnTo>
                    <a:pt x="44" y="184"/>
                  </a:lnTo>
                  <a:lnTo>
                    <a:pt x="38" y="183"/>
                  </a:lnTo>
                  <a:lnTo>
                    <a:pt x="33" y="182"/>
                  </a:lnTo>
                  <a:close/>
                  <a:moveTo>
                    <a:pt x="145" y="14"/>
                  </a:moveTo>
                  <a:lnTo>
                    <a:pt x="140" y="16"/>
                  </a:lnTo>
                  <a:lnTo>
                    <a:pt x="136" y="17"/>
                  </a:lnTo>
                  <a:lnTo>
                    <a:pt x="131" y="21"/>
                  </a:lnTo>
                  <a:lnTo>
                    <a:pt x="129" y="24"/>
                  </a:lnTo>
                  <a:lnTo>
                    <a:pt x="127" y="28"/>
                  </a:lnTo>
                  <a:lnTo>
                    <a:pt x="126" y="33"/>
                  </a:lnTo>
                  <a:lnTo>
                    <a:pt x="127" y="38"/>
                  </a:lnTo>
                  <a:lnTo>
                    <a:pt x="129" y="43"/>
                  </a:lnTo>
                  <a:lnTo>
                    <a:pt x="131" y="47"/>
                  </a:lnTo>
                  <a:lnTo>
                    <a:pt x="136" y="50"/>
                  </a:lnTo>
                  <a:lnTo>
                    <a:pt x="140" y="52"/>
                  </a:lnTo>
                  <a:lnTo>
                    <a:pt x="145" y="54"/>
                  </a:lnTo>
                  <a:lnTo>
                    <a:pt x="150" y="52"/>
                  </a:lnTo>
                  <a:lnTo>
                    <a:pt x="155" y="50"/>
                  </a:lnTo>
                  <a:lnTo>
                    <a:pt x="159" y="47"/>
                  </a:lnTo>
                  <a:lnTo>
                    <a:pt x="162" y="43"/>
                  </a:lnTo>
                  <a:lnTo>
                    <a:pt x="164" y="38"/>
                  </a:lnTo>
                  <a:lnTo>
                    <a:pt x="164" y="33"/>
                  </a:lnTo>
                  <a:lnTo>
                    <a:pt x="164" y="28"/>
                  </a:lnTo>
                  <a:lnTo>
                    <a:pt x="162" y="24"/>
                  </a:lnTo>
                  <a:lnTo>
                    <a:pt x="159" y="21"/>
                  </a:lnTo>
                  <a:lnTo>
                    <a:pt x="155" y="17"/>
                  </a:lnTo>
                  <a:lnTo>
                    <a:pt x="150" y="16"/>
                  </a:lnTo>
                  <a:lnTo>
                    <a:pt x="145" y="14"/>
                  </a:lnTo>
                  <a:close/>
                  <a:moveTo>
                    <a:pt x="33" y="14"/>
                  </a:moveTo>
                  <a:lnTo>
                    <a:pt x="28" y="16"/>
                  </a:lnTo>
                  <a:lnTo>
                    <a:pt x="24" y="17"/>
                  </a:lnTo>
                  <a:lnTo>
                    <a:pt x="21" y="21"/>
                  </a:lnTo>
                  <a:lnTo>
                    <a:pt x="17" y="24"/>
                  </a:lnTo>
                  <a:lnTo>
                    <a:pt x="16" y="28"/>
                  </a:lnTo>
                  <a:lnTo>
                    <a:pt x="14" y="33"/>
                  </a:lnTo>
                  <a:lnTo>
                    <a:pt x="16" y="38"/>
                  </a:lnTo>
                  <a:lnTo>
                    <a:pt x="17" y="43"/>
                  </a:lnTo>
                  <a:lnTo>
                    <a:pt x="21" y="47"/>
                  </a:lnTo>
                  <a:lnTo>
                    <a:pt x="24" y="50"/>
                  </a:lnTo>
                  <a:lnTo>
                    <a:pt x="28" y="52"/>
                  </a:lnTo>
                  <a:lnTo>
                    <a:pt x="33" y="54"/>
                  </a:lnTo>
                  <a:lnTo>
                    <a:pt x="38" y="52"/>
                  </a:lnTo>
                  <a:lnTo>
                    <a:pt x="44" y="50"/>
                  </a:lnTo>
                  <a:lnTo>
                    <a:pt x="47" y="47"/>
                  </a:lnTo>
                  <a:lnTo>
                    <a:pt x="50" y="43"/>
                  </a:lnTo>
                  <a:lnTo>
                    <a:pt x="52" y="38"/>
                  </a:lnTo>
                  <a:lnTo>
                    <a:pt x="52" y="33"/>
                  </a:lnTo>
                  <a:lnTo>
                    <a:pt x="52" y="28"/>
                  </a:lnTo>
                  <a:lnTo>
                    <a:pt x="50" y="24"/>
                  </a:lnTo>
                  <a:lnTo>
                    <a:pt x="47" y="21"/>
                  </a:lnTo>
                  <a:lnTo>
                    <a:pt x="44" y="17"/>
                  </a:lnTo>
                  <a:lnTo>
                    <a:pt x="38" y="16"/>
                  </a:lnTo>
                  <a:lnTo>
                    <a:pt x="33" y="14"/>
                  </a:lnTo>
                  <a:close/>
                  <a:moveTo>
                    <a:pt x="33" y="0"/>
                  </a:moveTo>
                  <a:lnTo>
                    <a:pt x="47" y="3"/>
                  </a:lnTo>
                  <a:lnTo>
                    <a:pt x="57" y="10"/>
                  </a:lnTo>
                  <a:lnTo>
                    <a:pt x="65" y="21"/>
                  </a:lnTo>
                  <a:lnTo>
                    <a:pt x="68" y="33"/>
                  </a:lnTo>
                  <a:lnTo>
                    <a:pt x="65" y="47"/>
                  </a:lnTo>
                  <a:lnTo>
                    <a:pt x="57" y="57"/>
                  </a:lnTo>
                  <a:lnTo>
                    <a:pt x="47" y="65"/>
                  </a:lnTo>
                  <a:lnTo>
                    <a:pt x="47" y="122"/>
                  </a:lnTo>
                  <a:lnTo>
                    <a:pt x="66" y="112"/>
                  </a:lnTo>
                  <a:lnTo>
                    <a:pt x="85" y="104"/>
                  </a:lnTo>
                  <a:lnTo>
                    <a:pt x="99" y="101"/>
                  </a:lnTo>
                  <a:lnTo>
                    <a:pt x="112" y="96"/>
                  </a:lnTo>
                  <a:lnTo>
                    <a:pt x="121" y="88"/>
                  </a:lnTo>
                  <a:lnTo>
                    <a:pt x="129" y="78"/>
                  </a:lnTo>
                  <a:lnTo>
                    <a:pt x="131" y="64"/>
                  </a:lnTo>
                  <a:lnTo>
                    <a:pt x="121" y="57"/>
                  </a:lnTo>
                  <a:lnTo>
                    <a:pt x="115" y="46"/>
                  </a:lnTo>
                  <a:lnTo>
                    <a:pt x="112" y="33"/>
                  </a:lnTo>
                  <a:lnTo>
                    <a:pt x="115" y="21"/>
                  </a:lnTo>
                  <a:lnTo>
                    <a:pt x="122" y="10"/>
                  </a:lnTo>
                  <a:lnTo>
                    <a:pt x="132" y="3"/>
                  </a:lnTo>
                  <a:lnTo>
                    <a:pt x="145" y="0"/>
                  </a:lnTo>
                  <a:lnTo>
                    <a:pt x="158" y="3"/>
                  </a:lnTo>
                  <a:lnTo>
                    <a:pt x="169" y="10"/>
                  </a:lnTo>
                  <a:lnTo>
                    <a:pt x="177" y="21"/>
                  </a:lnTo>
                  <a:lnTo>
                    <a:pt x="179" y="33"/>
                  </a:lnTo>
                  <a:lnTo>
                    <a:pt x="176" y="47"/>
                  </a:lnTo>
                  <a:lnTo>
                    <a:pt x="169" y="57"/>
                  </a:lnTo>
                  <a:lnTo>
                    <a:pt x="158" y="65"/>
                  </a:lnTo>
                  <a:lnTo>
                    <a:pt x="154" y="83"/>
                  </a:lnTo>
                  <a:lnTo>
                    <a:pt x="148" y="97"/>
                  </a:lnTo>
                  <a:lnTo>
                    <a:pt x="139" y="107"/>
                  </a:lnTo>
                  <a:lnTo>
                    <a:pt x="129" y="116"/>
                  </a:lnTo>
                  <a:lnTo>
                    <a:pt x="117" y="122"/>
                  </a:lnTo>
                  <a:lnTo>
                    <a:pt x="104" y="126"/>
                  </a:lnTo>
                  <a:lnTo>
                    <a:pt x="93" y="130"/>
                  </a:lnTo>
                  <a:lnTo>
                    <a:pt x="79" y="135"/>
                  </a:lnTo>
                  <a:lnTo>
                    <a:pt x="68" y="140"/>
                  </a:lnTo>
                  <a:lnTo>
                    <a:pt x="57" y="146"/>
                  </a:lnTo>
                  <a:lnTo>
                    <a:pt x="51" y="156"/>
                  </a:lnTo>
                  <a:lnTo>
                    <a:pt x="47" y="170"/>
                  </a:lnTo>
                  <a:lnTo>
                    <a:pt x="57" y="178"/>
                  </a:lnTo>
                  <a:lnTo>
                    <a:pt x="65" y="188"/>
                  </a:lnTo>
                  <a:lnTo>
                    <a:pt x="68" y="201"/>
                  </a:lnTo>
                  <a:lnTo>
                    <a:pt x="65" y="214"/>
                  </a:lnTo>
                  <a:lnTo>
                    <a:pt x="57" y="225"/>
                  </a:lnTo>
                  <a:lnTo>
                    <a:pt x="47" y="233"/>
                  </a:lnTo>
                  <a:lnTo>
                    <a:pt x="33" y="235"/>
                  </a:lnTo>
                  <a:lnTo>
                    <a:pt x="21" y="233"/>
                  </a:lnTo>
                  <a:lnTo>
                    <a:pt x="11" y="225"/>
                  </a:lnTo>
                  <a:lnTo>
                    <a:pt x="3" y="214"/>
                  </a:lnTo>
                  <a:lnTo>
                    <a:pt x="0" y="201"/>
                  </a:lnTo>
                  <a:lnTo>
                    <a:pt x="3" y="188"/>
                  </a:lnTo>
                  <a:lnTo>
                    <a:pt x="11" y="178"/>
                  </a:lnTo>
                  <a:lnTo>
                    <a:pt x="21" y="170"/>
                  </a:lnTo>
                  <a:lnTo>
                    <a:pt x="21" y="65"/>
                  </a:lnTo>
                  <a:lnTo>
                    <a:pt x="11" y="57"/>
                  </a:lnTo>
                  <a:lnTo>
                    <a:pt x="3" y="47"/>
                  </a:lnTo>
                  <a:lnTo>
                    <a:pt x="0" y="33"/>
                  </a:lnTo>
                  <a:lnTo>
                    <a:pt x="3" y="21"/>
                  </a:lnTo>
                  <a:lnTo>
                    <a:pt x="11" y="10"/>
                  </a:lnTo>
                  <a:lnTo>
                    <a:pt x="21" y="3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984C5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alibri" panose="020F0502020204030204" pitchFamily="34" charset="0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971467" y="2665071"/>
            <a:ext cx="1053296" cy="1053296"/>
            <a:chOff x="4971467" y="2665071"/>
            <a:chExt cx="1053296" cy="1053296"/>
          </a:xfrm>
        </p:grpSpPr>
        <p:sp>
          <p:nvSpPr>
            <p:cNvPr id="6" name="矩形 5"/>
            <p:cNvSpPr/>
            <p:nvPr/>
          </p:nvSpPr>
          <p:spPr>
            <a:xfrm>
              <a:off x="4971467" y="2665071"/>
              <a:ext cx="1053296" cy="1053296"/>
            </a:xfrm>
            <a:prstGeom prst="rect">
              <a:avLst/>
            </a:prstGeom>
            <a:solidFill>
              <a:srgbClr val="E7B552"/>
            </a:solidFill>
            <a:ln w="19050">
              <a:solidFill>
                <a:srgbClr val="E7B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20" name="Freeform 32"/>
            <p:cNvSpPr>
              <a:spLocks noChangeAspect="1" noEditPoints="1"/>
            </p:cNvSpPr>
            <p:nvPr/>
          </p:nvSpPr>
          <p:spPr bwMode="auto">
            <a:xfrm>
              <a:off x="5314351" y="2937305"/>
              <a:ext cx="367527" cy="540000"/>
            </a:xfrm>
            <a:custGeom>
              <a:avLst/>
              <a:gdLst>
                <a:gd name="T0" fmla="*/ 136 w 179"/>
                <a:gd name="T1" fmla="*/ 212 h 263"/>
                <a:gd name="T2" fmla="*/ 127 w 179"/>
                <a:gd name="T3" fmla="*/ 224 h 263"/>
                <a:gd name="T4" fmla="*/ 128 w 179"/>
                <a:gd name="T5" fmla="*/ 239 h 263"/>
                <a:gd name="T6" fmla="*/ 141 w 179"/>
                <a:gd name="T7" fmla="*/ 248 h 263"/>
                <a:gd name="T8" fmla="*/ 155 w 179"/>
                <a:gd name="T9" fmla="*/ 245 h 263"/>
                <a:gd name="T10" fmla="*/ 164 w 179"/>
                <a:gd name="T11" fmla="*/ 234 h 263"/>
                <a:gd name="T12" fmla="*/ 162 w 179"/>
                <a:gd name="T13" fmla="*/ 220 h 263"/>
                <a:gd name="T14" fmla="*/ 151 w 179"/>
                <a:gd name="T15" fmla="*/ 211 h 263"/>
                <a:gd name="T16" fmla="*/ 141 w 179"/>
                <a:gd name="T17" fmla="*/ 113 h 263"/>
                <a:gd name="T18" fmla="*/ 128 w 179"/>
                <a:gd name="T19" fmla="*/ 122 h 263"/>
                <a:gd name="T20" fmla="*/ 127 w 179"/>
                <a:gd name="T21" fmla="*/ 136 h 263"/>
                <a:gd name="T22" fmla="*/ 136 w 179"/>
                <a:gd name="T23" fmla="*/ 148 h 263"/>
                <a:gd name="T24" fmla="*/ 151 w 179"/>
                <a:gd name="T25" fmla="*/ 150 h 263"/>
                <a:gd name="T26" fmla="*/ 162 w 179"/>
                <a:gd name="T27" fmla="*/ 141 h 263"/>
                <a:gd name="T28" fmla="*/ 164 w 179"/>
                <a:gd name="T29" fmla="*/ 126 h 263"/>
                <a:gd name="T30" fmla="*/ 155 w 179"/>
                <a:gd name="T31" fmla="*/ 115 h 263"/>
                <a:gd name="T32" fmla="*/ 34 w 179"/>
                <a:gd name="T33" fmla="*/ 14 h 263"/>
                <a:gd name="T34" fmla="*/ 20 w 179"/>
                <a:gd name="T35" fmla="*/ 21 h 263"/>
                <a:gd name="T36" fmla="*/ 14 w 179"/>
                <a:gd name="T37" fmla="*/ 33 h 263"/>
                <a:gd name="T38" fmla="*/ 20 w 179"/>
                <a:gd name="T39" fmla="*/ 47 h 263"/>
                <a:gd name="T40" fmla="*/ 34 w 179"/>
                <a:gd name="T41" fmla="*/ 54 h 263"/>
                <a:gd name="T42" fmla="*/ 47 w 179"/>
                <a:gd name="T43" fmla="*/ 47 h 263"/>
                <a:gd name="T44" fmla="*/ 53 w 179"/>
                <a:gd name="T45" fmla="*/ 33 h 263"/>
                <a:gd name="T46" fmla="*/ 47 w 179"/>
                <a:gd name="T47" fmla="*/ 21 h 263"/>
                <a:gd name="T48" fmla="*/ 34 w 179"/>
                <a:gd name="T49" fmla="*/ 14 h 263"/>
                <a:gd name="T50" fmla="*/ 57 w 179"/>
                <a:gd name="T51" fmla="*/ 10 h 263"/>
                <a:gd name="T52" fmla="*/ 65 w 179"/>
                <a:gd name="T53" fmla="*/ 47 h 263"/>
                <a:gd name="T54" fmla="*/ 47 w 179"/>
                <a:gd name="T55" fmla="*/ 97 h 263"/>
                <a:gd name="T56" fmla="*/ 52 w 179"/>
                <a:gd name="T57" fmla="*/ 112 h 263"/>
                <a:gd name="T58" fmla="*/ 114 w 179"/>
                <a:gd name="T59" fmla="*/ 118 h 263"/>
                <a:gd name="T60" fmla="*/ 146 w 179"/>
                <a:gd name="T61" fmla="*/ 98 h 263"/>
                <a:gd name="T62" fmla="*/ 176 w 179"/>
                <a:gd name="T63" fmla="*/ 118 h 263"/>
                <a:gd name="T64" fmla="*/ 169 w 179"/>
                <a:gd name="T65" fmla="*/ 155 h 263"/>
                <a:gd name="T66" fmla="*/ 132 w 179"/>
                <a:gd name="T67" fmla="*/ 163 h 263"/>
                <a:gd name="T68" fmla="*/ 68 w 179"/>
                <a:gd name="T69" fmla="*/ 145 h 263"/>
                <a:gd name="T70" fmla="*/ 47 w 179"/>
                <a:gd name="T71" fmla="*/ 195 h 263"/>
                <a:gd name="T72" fmla="*/ 52 w 179"/>
                <a:gd name="T73" fmla="*/ 210 h 263"/>
                <a:gd name="T74" fmla="*/ 114 w 179"/>
                <a:gd name="T75" fmla="*/ 216 h 263"/>
                <a:gd name="T76" fmla="*/ 146 w 179"/>
                <a:gd name="T77" fmla="*/ 196 h 263"/>
                <a:gd name="T78" fmla="*/ 176 w 179"/>
                <a:gd name="T79" fmla="*/ 216 h 263"/>
                <a:gd name="T80" fmla="*/ 169 w 179"/>
                <a:gd name="T81" fmla="*/ 253 h 263"/>
                <a:gd name="T82" fmla="*/ 132 w 179"/>
                <a:gd name="T83" fmla="*/ 261 h 263"/>
                <a:gd name="T84" fmla="*/ 68 w 179"/>
                <a:gd name="T85" fmla="*/ 243 h 263"/>
                <a:gd name="T86" fmla="*/ 32 w 179"/>
                <a:gd name="T87" fmla="*/ 225 h 263"/>
                <a:gd name="T88" fmla="*/ 20 w 179"/>
                <a:gd name="T89" fmla="*/ 195 h 263"/>
                <a:gd name="T90" fmla="*/ 2 w 179"/>
                <a:gd name="T91" fmla="*/ 47 h 263"/>
                <a:gd name="T92" fmla="*/ 10 w 179"/>
                <a:gd name="T93" fmla="*/ 1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9" h="263">
                  <a:moveTo>
                    <a:pt x="146" y="210"/>
                  </a:moveTo>
                  <a:lnTo>
                    <a:pt x="141" y="211"/>
                  </a:lnTo>
                  <a:lnTo>
                    <a:pt x="136" y="212"/>
                  </a:lnTo>
                  <a:lnTo>
                    <a:pt x="132" y="215"/>
                  </a:lnTo>
                  <a:lnTo>
                    <a:pt x="128" y="220"/>
                  </a:lnTo>
                  <a:lnTo>
                    <a:pt x="127" y="224"/>
                  </a:lnTo>
                  <a:lnTo>
                    <a:pt x="126" y="229"/>
                  </a:lnTo>
                  <a:lnTo>
                    <a:pt x="127" y="234"/>
                  </a:lnTo>
                  <a:lnTo>
                    <a:pt x="128" y="239"/>
                  </a:lnTo>
                  <a:lnTo>
                    <a:pt x="132" y="243"/>
                  </a:lnTo>
                  <a:lnTo>
                    <a:pt x="136" y="245"/>
                  </a:lnTo>
                  <a:lnTo>
                    <a:pt x="141" y="248"/>
                  </a:lnTo>
                  <a:lnTo>
                    <a:pt x="146" y="248"/>
                  </a:lnTo>
                  <a:lnTo>
                    <a:pt x="151" y="248"/>
                  </a:lnTo>
                  <a:lnTo>
                    <a:pt x="155" y="245"/>
                  </a:lnTo>
                  <a:lnTo>
                    <a:pt x="159" y="243"/>
                  </a:lnTo>
                  <a:lnTo>
                    <a:pt x="162" y="239"/>
                  </a:lnTo>
                  <a:lnTo>
                    <a:pt x="164" y="234"/>
                  </a:lnTo>
                  <a:lnTo>
                    <a:pt x="165" y="229"/>
                  </a:lnTo>
                  <a:lnTo>
                    <a:pt x="164" y="224"/>
                  </a:lnTo>
                  <a:lnTo>
                    <a:pt x="162" y="220"/>
                  </a:lnTo>
                  <a:lnTo>
                    <a:pt x="159" y="215"/>
                  </a:lnTo>
                  <a:lnTo>
                    <a:pt x="155" y="212"/>
                  </a:lnTo>
                  <a:lnTo>
                    <a:pt x="151" y="211"/>
                  </a:lnTo>
                  <a:lnTo>
                    <a:pt x="146" y="210"/>
                  </a:lnTo>
                  <a:close/>
                  <a:moveTo>
                    <a:pt x="146" y="112"/>
                  </a:moveTo>
                  <a:lnTo>
                    <a:pt x="141" y="113"/>
                  </a:lnTo>
                  <a:lnTo>
                    <a:pt x="136" y="115"/>
                  </a:lnTo>
                  <a:lnTo>
                    <a:pt x="132" y="118"/>
                  </a:lnTo>
                  <a:lnTo>
                    <a:pt x="128" y="122"/>
                  </a:lnTo>
                  <a:lnTo>
                    <a:pt x="127" y="126"/>
                  </a:lnTo>
                  <a:lnTo>
                    <a:pt x="126" y="131"/>
                  </a:lnTo>
                  <a:lnTo>
                    <a:pt x="127" y="136"/>
                  </a:lnTo>
                  <a:lnTo>
                    <a:pt x="128" y="141"/>
                  </a:lnTo>
                  <a:lnTo>
                    <a:pt x="132" y="145"/>
                  </a:lnTo>
                  <a:lnTo>
                    <a:pt x="136" y="148"/>
                  </a:lnTo>
                  <a:lnTo>
                    <a:pt x="141" y="150"/>
                  </a:lnTo>
                  <a:lnTo>
                    <a:pt x="146" y="150"/>
                  </a:lnTo>
                  <a:lnTo>
                    <a:pt x="151" y="150"/>
                  </a:lnTo>
                  <a:lnTo>
                    <a:pt x="155" y="148"/>
                  </a:lnTo>
                  <a:lnTo>
                    <a:pt x="159" y="145"/>
                  </a:lnTo>
                  <a:lnTo>
                    <a:pt x="162" y="141"/>
                  </a:lnTo>
                  <a:lnTo>
                    <a:pt x="164" y="136"/>
                  </a:lnTo>
                  <a:lnTo>
                    <a:pt x="165" y="131"/>
                  </a:lnTo>
                  <a:lnTo>
                    <a:pt x="164" y="126"/>
                  </a:lnTo>
                  <a:lnTo>
                    <a:pt x="162" y="122"/>
                  </a:lnTo>
                  <a:lnTo>
                    <a:pt x="159" y="118"/>
                  </a:lnTo>
                  <a:lnTo>
                    <a:pt x="155" y="115"/>
                  </a:lnTo>
                  <a:lnTo>
                    <a:pt x="151" y="113"/>
                  </a:lnTo>
                  <a:lnTo>
                    <a:pt x="146" y="112"/>
                  </a:lnTo>
                  <a:close/>
                  <a:moveTo>
                    <a:pt x="34" y="14"/>
                  </a:moveTo>
                  <a:lnTo>
                    <a:pt x="29" y="16"/>
                  </a:lnTo>
                  <a:lnTo>
                    <a:pt x="24" y="17"/>
                  </a:lnTo>
                  <a:lnTo>
                    <a:pt x="20" y="21"/>
                  </a:lnTo>
                  <a:lnTo>
                    <a:pt x="18" y="24"/>
                  </a:lnTo>
                  <a:lnTo>
                    <a:pt x="15" y="28"/>
                  </a:lnTo>
                  <a:lnTo>
                    <a:pt x="14" y="33"/>
                  </a:lnTo>
                  <a:lnTo>
                    <a:pt x="15" y="38"/>
                  </a:lnTo>
                  <a:lnTo>
                    <a:pt x="18" y="43"/>
                  </a:lnTo>
                  <a:lnTo>
                    <a:pt x="20" y="47"/>
                  </a:lnTo>
                  <a:lnTo>
                    <a:pt x="24" y="50"/>
                  </a:lnTo>
                  <a:lnTo>
                    <a:pt x="29" y="52"/>
                  </a:lnTo>
                  <a:lnTo>
                    <a:pt x="34" y="54"/>
                  </a:lnTo>
                  <a:lnTo>
                    <a:pt x="39" y="52"/>
                  </a:lnTo>
                  <a:lnTo>
                    <a:pt x="43" y="50"/>
                  </a:lnTo>
                  <a:lnTo>
                    <a:pt x="47" y="47"/>
                  </a:lnTo>
                  <a:lnTo>
                    <a:pt x="51" y="43"/>
                  </a:lnTo>
                  <a:lnTo>
                    <a:pt x="52" y="38"/>
                  </a:lnTo>
                  <a:lnTo>
                    <a:pt x="53" y="33"/>
                  </a:lnTo>
                  <a:lnTo>
                    <a:pt x="52" y="28"/>
                  </a:lnTo>
                  <a:lnTo>
                    <a:pt x="51" y="24"/>
                  </a:lnTo>
                  <a:lnTo>
                    <a:pt x="47" y="21"/>
                  </a:lnTo>
                  <a:lnTo>
                    <a:pt x="43" y="17"/>
                  </a:lnTo>
                  <a:lnTo>
                    <a:pt x="39" y="16"/>
                  </a:lnTo>
                  <a:lnTo>
                    <a:pt x="34" y="14"/>
                  </a:lnTo>
                  <a:close/>
                  <a:moveTo>
                    <a:pt x="34" y="0"/>
                  </a:moveTo>
                  <a:lnTo>
                    <a:pt x="47" y="3"/>
                  </a:lnTo>
                  <a:lnTo>
                    <a:pt x="57" y="10"/>
                  </a:lnTo>
                  <a:lnTo>
                    <a:pt x="65" y="21"/>
                  </a:lnTo>
                  <a:lnTo>
                    <a:pt x="67" y="33"/>
                  </a:lnTo>
                  <a:lnTo>
                    <a:pt x="65" y="47"/>
                  </a:lnTo>
                  <a:lnTo>
                    <a:pt x="57" y="57"/>
                  </a:lnTo>
                  <a:lnTo>
                    <a:pt x="47" y="65"/>
                  </a:lnTo>
                  <a:lnTo>
                    <a:pt x="47" y="97"/>
                  </a:lnTo>
                  <a:lnTo>
                    <a:pt x="47" y="101"/>
                  </a:lnTo>
                  <a:lnTo>
                    <a:pt x="49" y="106"/>
                  </a:lnTo>
                  <a:lnTo>
                    <a:pt x="52" y="112"/>
                  </a:lnTo>
                  <a:lnTo>
                    <a:pt x="58" y="116"/>
                  </a:lnTo>
                  <a:lnTo>
                    <a:pt x="68" y="118"/>
                  </a:lnTo>
                  <a:lnTo>
                    <a:pt x="114" y="118"/>
                  </a:lnTo>
                  <a:lnTo>
                    <a:pt x="122" y="108"/>
                  </a:lnTo>
                  <a:lnTo>
                    <a:pt x="132" y="101"/>
                  </a:lnTo>
                  <a:lnTo>
                    <a:pt x="146" y="98"/>
                  </a:lnTo>
                  <a:lnTo>
                    <a:pt x="159" y="101"/>
                  </a:lnTo>
                  <a:lnTo>
                    <a:pt x="169" y="108"/>
                  </a:lnTo>
                  <a:lnTo>
                    <a:pt x="176" y="118"/>
                  </a:lnTo>
                  <a:lnTo>
                    <a:pt x="179" y="131"/>
                  </a:lnTo>
                  <a:lnTo>
                    <a:pt x="176" y="145"/>
                  </a:lnTo>
                  <a:lnTo>
                    <a:pt x="169" y="155"/>
                  </a:lnTo>
                  <a:lnTo>
                    <a:pt x="159" y="163"/>
                  </a:lnTo>
                  <a:lnTo>
                    <a:pt x="146" y="165"/>
                  </a:lnTo>
                  <a:lnTo>
                    <a:pt x="132" y="163"/>
                  </a:lnTo>
                  <a:lnTo>
                    <a:pt x="122" y="155"/>
                  </a:lnTo>
                  <a:lnTo>
                    <a:pt x="114" y="145"/>
                  </a:lnTo>
                  <a:lnTo>
                    <a:pt x="68" y="145"/>
                  </a:lnTo>
                  <a:lnTo>
                    <a:pt x="57" y="144"/>
                  </a:lnTo>
                  <a:lnTo>
                    <a:pt x="47" y="140"/>
                  </a:lnTo>
                  <a:lnTo>
                    <a:pt x="47" y="195"/>
                  </a:lnTo>
                  <a:lnTo>
                    <a:pt x="47" y="198"/>
                  </a:lnTo>
                  <a:lnTo>
                    <a:pt x="49" y="203"/>
                  </a:lnTo>
                  <a:lnTo>
                    <a:pt x="52" y="210"/>
                  </a:lnTo>
                  <a:lnTo>
                    <a:pt x="58" y="214"/>
                  </a:lnTo>
                  <a:lnTo>
                    <a:pt x="68" y="216"/>
                  </a:lnTo>
                  <a:lnTo>
                    <a:pt x="114" y="216"/>
                  </a:lnTo>
                  <a:lnTo>
                    <a:pt x="122" y="205"/>
                  </a:lnTo>
                  <a:lnTo>
                    <a:pt x="132" y="198"/>
                  </a:lnTo>
                  <a:lnTo>
                    <a:pt x="146" y="196"/>
                  </a:lnTo>
                  <a:lnTo>
                    <a:pt x="159" y="198"/>
                  </a:lnTo>
                  <a:lnTo>
                    <a:pt x="169" y="206"/>
                  </a:lnTo>
                  <a:lnTo>
                    <a:pt x="176" y="216"/>
                  </a:lnTo>
                  <a:lnTo>
                    <a:pt x="179" y="229"/>
                  </a:lnTo>
                  <a:lnTo>
                    <a:pt x="176" y="242"/>
                  </a:lnTo>
                  <a:lnTo>
                    <a:pt x="169" y="253"/>
                  </a:lnTo>
                  <a:lnTo>
                    <a:pt x="159" y="259"/>
                  </a:lnTo>
                  <a:lnTo>
                    <a:pt x="146" y="263"/>
                  </a:lnTo>
                  <a:lnTo>
                    <a:pt x="132" y="261"/>
                  </a:lnTo>
                  <a:lnTo>
                    <a:pt x="122" y="253"/>
                  </a:lnTo>
                  <a:lnTo>
                    <a:pt x="114" y="243"/>
                  </a:lnTo>
                  <a:lnTo>
                    <a:pt x="68" y="243"/>
                  </a:lnTo>
                  <a:lnTo>
                    <a:pt x="53" y="240"/>
                  </a:lnTo>
                  <a:lnTo>
                    <a:pt x="40" y="234"/>
                  </a:lnTo>
                  <a:lnTo>
                    <a:pt x="32" y="225"/>
                  </a:lnTo>
                  <a:lnTo>
                    <a:pt x="25" y="215"/>
                  </a:lnTo>
                  <a:lnTo>
                    <a:pt x="21" y="205"/>
                  </a:lnTo>
                  <a:lnTo>
                    <a:pt x="20" y="195"/>
                  </a:lnTo>
                  <a:lnTo>
                    <a:pt x="20" y="65"/>
                  </a:lnTo>
                  <a:lnTo>
                    <a:pt x="10" y="57"/>
                  </a:lnTo>
                  <a:lnTo>
                    <a:pt x="2" y="47"/>
                  </a:lnTo>
                  <a:lnTo>
                    <a:pt x="0" y="33"/>
                  </a:lnTo>
                  <a:lnTo>
                    <a:pt x="2" y="21"/>
                  </a:lnTo>
                  <a:lnTo>
                    <a:pt x="10" y="10"/>
                  </a:lnTo>
                  <a:lnTo>
                    <a:pt x="20" y="3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984C5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alibri" panose="020F0502020204030204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971467" y="3776242"/>
            <a:ext cx="1053296" cy="1053296"/>
            <a:chOff x="4971467" y="3776242"/>
            <a:chExt cx="1053296" cy="1053296"/>
          </a:xfrm>
        </p:grpSpPr>
        <p:sp>
          <p:nvSpPr>
            <p:cNvPr id="8" name="矩形 7"/>
            <p:cNvSpPr/>
            <p:nvPr/>
          </p:nvSpPr>
          <p:spPr>
            <a:xfrm>
              <a:off x="4971467" y="3776242"/>
              <a:ext cx="1053296" cy="1053296"/>
            </a:xfrm>
            <a:prstGeom prst="rect">
              <a:avLst/>
            </a:prstGeom>
            <a:solidFill>
              <a:srgbClr val="E7B552"/>
            </a:solidFill>
            <a:ln w="19050">
              <a:solidFill>
                <a:srgbClr val="E7B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pitchFamily="34" charset="0"/>
              </a:endParaRPr>
            </a:p>
          </p:txBody>
        </p:sp>
        <p:sp>
          <p:nvSpPr>
            <p:cNvPr id="21" name="Freeform 33"/>
            <p:cNvSpPr>
              <a:spLocks noChangeAspect="1" noEditPoints="1"/>
            </p:cNvSpPr>
            <p:nvPr/>
          </p:nvSpPr>
          <p:spPr bwMode="auto">
            <a:xfrm>
              <a:off x="5421135" y="4082459"/>
              <a:ext cx="153957" cy="540000"/>
            </a:xfrm>
            <a:custGeom>
              <a:avLst/>
              <a:gdLst>
                <a:gd name="T0" fmla="*/ 28 w 67"/>
                <a:gd name="T1" fmla="*/ 183 h 235"/>
                <a:gd name="T2" fmla="*/ 20 w 67"/>
                <a:gd name="T3" fmla="*/ 187 h 235"/>
                <a:gd name="T4" fmla="*/ 15 w 67"/>
                <a:gd name="T5" fmla="*/ 196 h 235"/>
                <a:gd name="T6" fmla="*/ 15 w 67"/>
                <a:gd name="T7" fmla="*/ 206 h 235"/>
                <a:gd name="T8" fmla="*/ 20 w 67"/>
                <a:gd name="T9" fmla="*/ 215 h 235"/>
                <a:gd name="T10" fmla="*/ 28 w 67"/>
                <a:gd name="T11" fmla="*/ 220 h 235"/>
                <a:gd name="T12" fmla="*/ 38 w 67"/>
                <a:gd name="T13" fmla="*/ 220 h 235"/>
                <a:gd name="T14" fmla="*/ 47 w 67"/>
                <a:gd name="T15" fmla="*/ 215 h 235"/>
                <a:gd name="T16" fmla="*/ 52 w 67"/>
                <a:gd name="T17" fmla="*/ 206 h 235"/>
                <a:gd name="T18" fmla="*/ 52 w 67"/>
                <a:gd name="T19" fmla="*/ 196 h 235"/>
                <a:gd name="T20" fmla="*/ 47 w 67"/>
                <a:gd name="T21" fmla="*/ 187 h 235"/>
                <a:gd name="T22" fmla="*/ 38 w 67"/>
                <a:gd name="T23" fmla="*/ 183 h 235"/>
                <a:gd name="T24" fmla="*/ 33 w 67"/>
                <a:gd name="T25" fmla="*/ 14 h 235"/>
                <a:gd name="T26" fmla="*/ 24 w 67"/>
                <a:gd name="T27" fmla="*/ 17 h 235"/>
                <a:gd name="T28" fmla="*/ 17 w 67"/>
                <a:gd name="T29" fmla="*/ 24 h 235"/>
                <a:gd name="T30" fmla="*/ 14 w 67"/>
                <a:gd name="T31" fmla="*/ 33 h 235"/>
                <a:gd name="T32" fmla="*/ 17 w 67"/>
                <a:gd name="T33" fmla="*/ 43 h 235"/>
                <a:gd name="T34" fmla="*/ 24 w 67"/>
                <a:gd name="T35" fmla="*/ 50 h 235"/>
                <a:gd name="T36" fmla="*/ 33 w 67"/>
                <a:gd name="T37" fmla="*/ 54 h 235"/>
                <a:gd name="T38" fmla="*/ 43 w 67"/>
                <a:gd name="T39" fmla="*/ 50 h 235"/>
                <a:gd name="T40" fmla="*/ 51 w 67"/>
                <a:gd name="T41" fmla="*/ 43 h 235"/>
                <a:gd name="T42" fmla="*/ 53 w 67"/>
                <a:gd name="T43" fmla="*/ 33 h 235"/>
                <a:gd name="T44" fmla="*/ 51 w 67"/>
                <a:gd name="T45" fmla="*/ 24 h 235"/>
                <a:gd name="T46" fmla="*/ 43 w 67"/>
                <a:gd name="T47" fmla="*/ 17 h 235"/>
                <a:gd name="T48" fmla="*/ 33 w 67"/>
                <a:gd name="T49" fmla="*/ 14 h 235"/>
                <a:gd name="T50" fmla="*/ 47 w 67"/>
                <a:gd name="T51" fmla="*/ 3 h 235"/>
                <a:gd name="T52" fmla="*/ 65 w 67"/>
                <a:gd name="T53" fmla="*/ 21 h 235"/>
                <a:gd name="T54" fmla="*/ 65 w 67"/>
                <a:gd name="T55" fmla="*/ 47 h 235"/>
                <a:gd name="T56" fmla="*/ 47 w 67"/>
                <a:gd name="T57" fmla="*/ 65 h 235"/>
                <a:gd name="T58" fmla="*/ 57 w 67"/>
                <a:gd name="T59" fmla="*/ 178 h 235"/>
                <a:gd name="T60" fmla="*/ 67 w 67"/>
                <a:gd name="T61" fmla="*/ 201 h 235"/>
                <a:gd name="T62" fmla="*/ 57 w 67"/>
                <a:gd name="T63" fmla="*/ 225 h 235"/>
                <a:gd name="T64" fmla="*/ 33 w 67"/>
                <a:gd name="T65" fmla="*/ 235 h 235"/>
                <a:gd name="T66" fmla="*/ 10 w 67"/>
                <a:gd name="T67" fmla="*/ 225 h 235"/>
                <a:gd name="T68" fmla="*/ 0 w 67"/>
                <a:gd name="T69" fmla="*/ 201 h 235"/>
                <a:gd name="T70" fmla="*/ 10 w 67"/>
                <a:gd name="T71" fmla="*/ 178 h 235"/>
                <a:gd name="T72" fmla="*/ 20 w 67"/>
                <a:gd name="T73" fmla="*/ 65 h 235"/>
                <a:gd name="T74" fmla="*/ 3 w 67"/>
                <a:gd name="T75" fmla="*/ 47 h 235"/>
                <a:gd name="T76" fmla="*/ 3 w 67"/>
                <a:gd name="T77" fmla="*/ 21 h 235"/>
                <a:gd name="T78" fmla="*/ 20 w 67"/>
                <a:gd name="T79" fmla="*/ 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7" h="235">
                  <a:moveTo>
                    <a:pt x="33" y="182"/>
                  </a:moveTo>
                  <a:lnTo>
                    <a:pt x="28" y="183"/>
                  </a:lnTo>
                  <a:lnTo>
                    <a:pt x="24" y="184"/>
                  </a:lnTo>
                  <a:lnTo>
                    <a:pt x="20" y="187"/>
                  </a:lnTo>
                  <a:lnTo>
                    <a:pt x="17" y="192"/>
                  </a:lnTo>
                  <a:lnTo>
                    <a:pt x="15" y="196"/>
                  </a:lnTo>
                  <a:lnTo>
                    <a:pt x="14" y="201"/>
                  </a:lnTo>
                  <a:lnTo>
                    <a:pt x="15" y="206"/>
                  </a:lnTo>
                  <a:lnTo>
                    <a:pt x="17" y="211"/>
                  </a:lnTo>
                  <a:lnTo>
                    <a:pt x="20" y="215"/>
                  </a:lnTo>
                  <a:lnTo>
                    <a:pt x="24" y="217"/>
                  </a:lnTo>
                  <a:lnTo>
                    <a:pt x="28" y="220"/>
                  </a:lnTo>
                  <a:lnTo>
                    <a:pt x="33" y="220"/>
                  </a:lnTo>
                  <a:lnTo>
                    <a:pt x="38" y="220"/>
                  </a:lnTo>
                  <a:lnTo>
                    <a:pt x="43" y="217"/>
                  </a:lnTo>
                  <a:lnTo>
                    <a:pt x="47" y="215"/>
                  </a:lnTo>
                  <a:lnTo>
                    <a:pt x="51" y="211"/>
                  </a:lnTo>
                  <a:lnTo>
                    <a:pt x="52" y="206"/>
                  </a:lnTo>
                  <a:lnTo>
                    <a:pt x="53" y="201"/>
                  </a:lnTo>
                  <a:lnTo>
                    <a:pt x="52" y="196"/>
                  </a:lnTo>
                  <a:lnTo>
                    <a:pt x="51" y="192"/>
                  </a:lnTo>
                  <a:lnTo>
                    <a:pt x="47" y="187"/>
                  </a:lnTo>
                  <a:lnTo>
                    <a:pt x="43" y="184"/>
                  </a:lnTo>
                  <a:lnTo>
                    <a:pt x="38" y="183"/>
                  </a:lnTo>
                  <a:lnTo>
                    <a:pt x="33" y="182"/>
                  </a:lnTo>
                  <a:close/>
                  <a:moveTo>
                    <a:pt x="33" y="14"/>
                  </a:moveTo>
                  <a:lnTo>
                    <a:pt x="28" y="16"/>
                  </a:lnTo>
                  <a:lnTo>
                    <a:pt x="24" y="17"/>
                  </a:lnTo>
                  <a:lnTo>
                    <a:pt x="20" y="21"/>
                  </a:lnTo>
                  <a:lnTo>
                    <a:pt x="17" y="24"/>
                  </a:lnTo>
                  <a:lnTo>
                    <a:pt x="15" y="28"/>
                  </a:lnTo>
                  <a:lnTo>
                    <a:pt x="14" y="33"/>
                  </a:lnTo>
                  <a:lnTo>
                    <a:pt x="15" y="38"/>
                  </a:lnTo>
                  <a:lnTo>
                    <a:pt x="17" y="43"/>
                  </a:lnTo>
                  <a:lnTo>
                    <a:pt x="20" y="47"/>
                  </a:lnTo>
                  <a:lnTo>
                    <a:pt x="24" y="50"/>
                  </a:lnTo>
                  <a:lnTo>
                    <a:pt x="28" y="52"/>
                  </a:lnTo>
                  <a:lnTo>
                    <a:pt x="33" y="54"/>
                  </a:lnTo>
                  <a:lnTo>
                    <a:pt x="38" y="52"/>
                  </a:lnTo>
                  <a:lnTo>
                    <a:pt x="43" y="50"/>
                  </a:lnTo>
                  <a:lnTo>
                    <a:pt x="47" y="47"/>
                  </a:lnTo>
                  <a:lnTo>
                    <a:pt x="51" y="43"/>
                  </a:lnTo>
                  <a:lnTo>
                    <a:pt x="52" y="38"/>
                  </a:lnTo>
                  <a:lnTo>
                    <a:pt x="53" y="33"/>
                  </a:lnTo>
                  <a:lnTo>
                    <a:pt x="52" y="28"/>
                  </a:lnTo>
                  <a:lnTo>
                    <a:pt x="51" y="24"/>
                  </a:lnTo>
                  <a:lnTo>
                    <a:pt x="47" y="21"/>
                  </a:lnTo>
                  <a:lnTo>
                    <a:pt x="43" y="17"/>
                  </a:lnTo>
                  <a:lnTo>
                    <a:pt x="38" y="16"/>
                  </a:lnTo>
                  <a:lnTo>
                    <a:pt x="33" y="14"/>
                  </a:lnTo>
                  <a:close/>
                  <a:moveTo>
                    <a:pt x="33" y="0"/>
                  </a:moveTo>
                  <a:lnTo>
                    <a:pt x="47" y="3"/>
                  </a:lnTo>
                  <a:lnTo>
                    <a:pt x="57" y="10"/>
                  </a:lnTo>
                  <a:lnTo>
                    <a:pt x="65" y="21"/>
                  </a:lnTo>
                  <a:lnTo>
                    <a:pt x="67" y="33"/>
                  </a:lnTo>
                  <a:lnTo>
                    <a:pt x="65" y="47"/>
                  </a:lnTo>
                  <a:lnTo>
                    <a:pt x="57" y="57"/>
                  </a:lnTo>
                  <a:lnTo>
                    <a:pt x="47" y="65"/>
                  </a:lnTo>
                  <a:lnTo>
                    <a:pt x="47" y="170"/>
                  </a:lnTo>
                  <a:lnTo>
                    <a:pt x="57" y="178"/>
                  </a:lnTo>
                  <a:lnTo>
                    <a:pt x="65" y="188"/>
                  </a:lnTo>
                  <a:lnTo>
                    <a:pt x="67" y="201"/>
                  </a:lnTo>
                  <a:lnTo>
                    <a:pt x="65" y="214"/>
                  </a:lnTo>
                  <a:lnTo>
                    <a:pt x="57" y="225"/>
                  </a:lnTo>
                  <a:lnTo>
                    <a:pt x="47" y="233"/>
                  </a:lnTo>
                  <a:lnTo>
                    <a:pt x="33" y="235"/>
                  </a:lnTo>
                  <a:lnTo>
                    <a:pt x="20" y="233"/>
                  </a:lnTo>
                  <a:lnTo>
                    <a:pt x="10" y="225"/>
                  </a:lnTo>
                  <a:lnTo>
                    <a:pt x="3" y="214"/>
                  </a:lnTo>
                  <a:lnTo>
                    <a:pt x="0" y="201"/>
                  </a:lnTo>
                  <a:lnTo>
                    <a:pt x="3" y="188"/>
                  </a:lnTo>
                  <a:lnTo>
                    <a:pt x="10" y="178"/>
                  </a:lnTo>
                  <a:lnTo>
                    <a:pt x="20" y="170"/>
                  </a:lnTo>
                  <a:lnTo>
                    <a:pt x="20" y="65"/>
                  </a:lnTo>
                  <a:lnTo>
                    <a:pt x="10" y="57"/>
                  </a:lnTo>
                  <a:lnTo>
                    <a:pt x="3" y="47"/>
                  </a:lnTo>
                  <a:lnTo>
                    <a:pt x="0" y="33"/>
                  </a:lnTo>
                  <a:lnTo>
                    <a:pt x="3" y="21"/>
                  </a:lnTo>
                  <a:lnTo>
                    <a:pt x="10" y="10"/>
                  </a:lnTo>
                  <a:lnTo>
                    <a:pt x="20" y="3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984C5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Calibri" panose="020F0502020204030204" pitchFamily="34" charset="0"/>
              </a:endParaRPr>
            </a:p>
          </p:txBody>
        </p:sp>
      </p:grpSp>
      <p:sp>
        <p:nvSpPr>
          <p:cNvPr id="30" name="文本框 4"/>
          <p:cNvSpPr txBox="1"/>
          <p:nvPr/>
        </p:nvSpPr>
        <p:spPr>
          <a:xfrm>
            <a:off x="180573" y="-57692"/>
            <a:ext cx="66935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994C52"/>
                </a:solidFill>
                <a:latin typeface="Bodoni MT Black" panose="02070A03080606020203" pitchFamily="18" charset="0"/>
              </a:rPr>
              <a:t>Django Framework</a:t>
            </a:r>
            <a:endParaRPr lang="zh-CN" altLang="en-US" sz="4800" b="1" dirty="0">
              <a:solidFill>
                <a:srgbClr val="994C52"/>
              </a:solidFill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1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173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255919" y="2659559"/>
            <a:ext cx="69434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D9742C"/>
                </a:solidFill>
                <a:latin typeface="Bodoni MT Black" panose="02070A03080606020203" pitchFamily="18" charset="0"/>
              </a:rPr>
              <a:t>Thank U For</a:t>
            </a:r>
            <a:r>
              <a:rPr lang="en-US" altLang="zh-CN" sz="4400" b="1" dirty="0" smtClean="0">
                <a:solidFill>
                  <a:srgbClr val="17324D"/>
                </a:solidFill>
                <a:latin typeface="Bodoni MT Black" panose="02070A03080606020203" pitchFamily="18" charset="0"/>
              </a:rPr>
              <a:t> Listening !</a:t>
            </a:r>
            <a:endParaRPr lang="zh-CN" altLang="en-US" sz="4400" b="1" dirty="0">
              <a:solidFill>
                <a:srgbClr val="17324D"/>
              </a:solidFill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822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157</Words>
  <Application>Microsoft Office PowerPoint</Application>
  <PresentationFormat>Widescreen</PresentationFormat>
  <Paragraphs>43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等线</vt:lpstr>
      <vt:lpstr>等线 Light</vt:lpstr>
      <vt:lpstr>Nixie One</vt:lpstr>
      <vt:lpstr>华文细黑</vt:lpstr>
      <vt:lpstr>Aharoni</vt:lpstr>
      <vt:lpstr>Arial</vt:lpstr>
      <vt:lpstr>Bodoni MT Black</vt:lpstr>
      <vt:lpstr>Calibri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Feng, Bo</cp:lastModifiedBy>
  <cp:revision>26</cp:revision>
  <dcterms:created xsi:type="dcterms:W3CDTF">2015-10-14T15:29:36Z</dcterms:created>
  <dcterms:modified xsi:type="dcterms:W3CDTF">2016-11-27T06:38:06Z</dcterms:modified>
</cp:coreProperties>
</file>

<file path=docProps/thumbnail.jpeg>
</file>